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7"/>
  </p:notesMasterIdLst>
  <p:sldIdLst>
    <p:sldId id="297" r:id="rId2"/>
    <p:sldId id="305" r:id="rId3"/>
    <p:sldId id="296" r:id="rId4"/>
    <p:sldId id="266" r:id="rId5"/>
    <p:sldId id="257" r:id="rId6"/>
    <p:sldId id="258" r:id="rId7"/>
    <p:sldId id="260" r:id="rId8"/>
    <p:sldId id="274" r:id="rId9"/>
    <p:sldId id="259" r:id="rId10"/>
    <p:sldId id="261" r:id="rId11"/>
    <p:sldId id="262" r:id="rId12"/>
    <p:sldId id="263" r:id="rId13"/>
    <p:sldId id="264" r:id="rId14"/>
    <p:sldId id="265" r:id="rId15"/>
    <p:sldId id="300" r:id="rId16"/>
    <p:sldId id="267" r:id="rId17"/>
    <p:sldId id="268" r:id="rId18"/>
    <p:sldId id="298" r:id="rId19"/>
    <p:sldId id="299" r:id="rId20"/>
    <p:sldId id="269" r:id="rId21"/>
    <p:sldId id="270" r:id="rId22"/>
    <p:sldId id="303" r:id="rId23"/>
    <p:sldId id="304" r:id="rId24"/>
    <p:sldId id="278" r:id="rId25"/>
    <p:sldId id="272" r:id="rId26"/>
    <p:sldId id="285" r:id="rId27"/>
    <p:sldId id="282" r:id="rId28"/>
    <p:sldId id="283" r:id="rId29"/>
    <p:sldId id="279" r:id="rId30"/>
    <p:sldId id="301" r:id="rId31"/>
    <p:sldId id="277" r:id="rId32"/>
    <p:sldId id="286" r:id="rId33"/>
    <p:sldId id="281" r:id="rId34"/>
    <p:sldId id="280" r:id="rId35"/>
    <p:sldId id="302" r:id="rId36"/>
    <p:sldId id="287" r:id="rId37"/>
    <p:sldId id="288" r:id="rId38"/>
    <p:sldId id="289" r:id="rId39"/>
    <p:sldId id="290" r:id="rId40"/>
    <p:sldId id="292" r:id="rId41"/>
    <p:sldId id="293" r:id="rId42"/>
    <p:sldId id="295" r:id="rId43"/>
    <p:sldId id="291" r:id="rId44"/>
    <p:sldId id="294" r:id="rId45"/>
    <p:sldId id="30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Eisenberg" initials="JE" lastIdx="1" clrIdx="0">
    <p:extLst>
      <p:ext uri="{19B8F6BF-5375-455C-9EA6-DF929625EA0E}">
        <p15:presenceInfo xmlns:p15="http://schemas.microsoft.com/office/powerpoint/2012/main" userId="c6251459c026e5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Eisenberg" userId="c6251459c026e59b" providerId="LiveId" clId="{182CE1E4-895C-4F9F-9CDF-A76BFEE93C57}"/>
    <pc:docChg chg="undo redo custSel addSld delSld modSld sldOrd">
      <pc:chgData name="John Eisenberg" userId="c6251459c026e59b" providerId="LiveId" clId="{182CE1E4-895C-4F9F-9CDF-A76BFEE93C57}" dt="2020-07-16T22:02:14.891" v="22735" actId="20577"/>
      <pc:docMkLst>
        <pc:docMk/>
      </pc:docMkLst>
      <pc:sldChg chg="addSp modSp del mod">
        <pc:chgData name="John Eisenberg" userId="c6251459c026e59b" providerId="LiveId" clId="{182CE1E4-895C-4F9F-9CDF-A76BFEE93C57}" dt="2020-05-23T17:20:23.889" v="12995" actId="47"/>
        <pc:sldMkLst>
          <pc:docMk/>
          <pc:sldMk cId="3621341112" sldId="256"/>
        </pc:sldMkLst>
        <pc:spChg chg="mod">
          <ac:chgData name="John Eisenberg" userId="c6251459c026e59b" providerId="LiveId" clId="{182CE1E4-895C-4F9F-9CDF-A76BFEE93C57}" dt="2020-05-23T17:14:41.069" v="12957" actId="1076"/>
          <ac:spMkLst>
            <pc:docMk/>
            <pc:sldMk cId="3621341112" sldId="256"/>
            <ac:spMk id="2" creationId="{9B5CC3BD-817A-4D36-B965-58EB0B9C52F4}"/>
          </ac:spMkLst>
        </pc:spChg>
        <pc:spChg chg="mod">
          <ac:chgData name="John Eisenberg" userId="c6251459c026e59b" providerId="LiveId" clId="{182CE1E4-895C-4F9F-9CDF-A76BFEE93C57}" dt="2020-05-22T22:38:48.299" v="11648" actId="20577"/>
          <ac:spMkLst>
            <pc:docMk/>
            <pc:sldMk cId="3621341112" sldId="256"/>
            <ac:spMk id="3" creationId="{750D42AD-DF7A-4870-8668-AEC47823C897}"/>
          </ac:spMkLst>
        </pc:spChg>
        <pc:spChg chg="add mod">
          <ac:chgData name="John Eisenberg" userId="c6251459c026e59b" providerId="LiveId" clId="{182CE1E4-895C-4F9F-9CDF-A76BFEE93C57}" dt="2020-05-23T17:16:06.651" v="12965" actId="1076"/>
          <ac:spMkLst>
            <pc:docMk/>
            <pc:sldMk cId="3621341112" sldId="256"/>
            <ac:spMk id="4" creationId="{887781ED-4FA7-421E-830B-416918C5A4DD}"/>
          </ac:spMkLst>
        </pc:spChg>
        <pc:picChg chg="mod">
          <ac:chgData name="John Eisenberg" userId="c6251459c026e59b" providerId="LiveId" clId="{182CE1E4-895C-4F9F-9CDF-A76BFEE93C57}" dt="2020-05-23T17:15:48.233" v="12964" actId="1076"/>
          <ac:picMkLst>
            <pc:docMk/>
            <pc:sldMk cId="3621341112" sldId="256"/>
            <ac:picMk id="16" creationId="{F1E66566-FFBE-41D5-A1AC-22F1CA1283B3}"/>
          </ac:picMkLst>
        </pc:picChg>
      </pc:sldChg>
      <pc:sldChg chg="addSp delSp modSp mod">
        <pc:chgData name="John Eisenberg" userId="c6251459c026e59b" providerId="LiveId" clId="{182CE1E4-895C-4F9F-9CDF-A76BFEE93C57}" dt="2020-07-07T19:57:43.974" v="21392" actId="20577"/>
        <pc:sldMkLst>
          <pc:docMk/>
          <pc:sldMk cId="2762997128" sldId="257"/>
        </pc:sldMkLst>
        <pc:spChg chg="del mod">
          <ac:chgData name="John Eisenberg" userId="c6251459c026e59b" providerId="LiveId" clId="{182CE1E4-895C-4F9F-9CDF-A76BFEE93C57}" dt="2020-05-23T16:05:54.885" v="12376" actId="478"/>
          <ac:spMkLst>
            <pc:docMk/>
            <pc:sldMk cId="2762997128" sldId="257"/>
            <ac:spMk id="2" creationId="{329BA3B1-003F-4ACC-8A89-B02B2A08EFA2}"/>
          </ac:spMkLst>
        </pc:spChg>
        <pc:spChg chg="mod">
          <ac:chgData name="John Eisenberg" userId="c6251459c026e59b" providerId="LiveId" clId="{182CE1E4-895C-4F9F-9CDF-A76BFEE93C57}" dt="2020-07-07T19:57:43.974" v="21392" actId="20577"/>
          <ac:spMkLst>
            <pc:docMk/>
            <pc:sldMk cId="2762997128" sldId="257"/>
            <ac:spMk id="3" creationId="{75FE9880-8FBB-4201-B957-71B5108C8D8E}"/>
          </ac:spMkLst>
        </pc:spChg>
        <pc:spChg chg="add mod">
          <ac:chgData name="John Eisenberg" userId="c6251459c026e59b" providerId="LiveId" clId="{182CE1E4-895C-4F9F-9CDF-A76BFEE93C57}" dt="2020-06-03T18:38:37.791" v="17494" actId="20577"/>
          <ac:spMkLst>
            <pc:docMk/>
            <pc:sldMk cId="2762997128" sldId="257"/>
            <ac:spMk id="5" creationId="{FF01665E-0279-42B9-9F27-E47FCDCDA10F}"/>
          </ac:spMkLst>
        </pc:spChg>
      </pc:sldChg>
      <pc:sldChg chg="modSp mod ord">
        <pc:chgData name="John Eisenberg" userId="c6251459c026e59b" providerId="LiveId" clId="{182CE1E4-895C-4F9F-9CDF-A76BFEE93C57}" dt="2020-07-16T16:07:59.448" v="22515" actId="207"/>
        <pc:sldMkLst>
          <pc:docMk/>
          <pc:sldMk cId="546207360" sldId="258"/>
        </pc:sldMkLst>
        <pc:spChg chg="mod">
          <ac:chgData name="John Eisenberg" userId="c6251459c026e59b" providerId="LiveId" clId="{182CE1E4-895C-4F9F-9CDF-A76BFEE93C57}" dt="2020-07-03T23:00:27.438" v="21071" actId="20577"/>
          <ac:spMkLst>
            <pc:docMk/>
            <pc:sldMk cId="546207360" sldId="258"/>
            <ac:spMk id="2" creationId="{619B9180-9845-4768-811D-23C489351F2A}"/>
          </ac:spMkLst>
        </pc:spChg>
        <pc:spChg chg="mod">
          <ac:chgData name="John Eisenberg" userId="c6251459c026e59b" providerId="LiveId" clId="{182CE1E4-895C-4F9F-9CDF-A76BFEE93C57}" dt="2020-07-16T16:07:59.448" v="22515" actId="207"/>
          <ac:spMkLst>
            <pc:docMk/>
            <pc:sldMk cId="546207360" sldId="258"/>
            <ac:spMk id="3" creationId="{2BE221A9-F9EB-4886-98AF-03668D6467CE}"/>
          </ac:spMkLst>
        </pc:spChg>
      </pc:sldChg>
      <pc:sldChg chg="modSp mod ord">
        <pc:chgData name="John Eisenberg" userId="c6251459c026e59b" providerId="LiveId" clId="{182CE1E4-895C-4F9F-9CDF-A76BFEE93C57}" dt="2020-07-09T16:40:10.868" v="21832" actId="20577"/>
        <pc:sldMkLst>
          <pc:docMk/>
          <pc:sldMk cId="3255714074" sldId="259"/>
        </pc:sldMkLst>
        <pc:spChg chg="mod">
          <ac:chgData name="John Eisenberg" userId="c6251459c026e59b" providerId="LiveId" clId="{182CE1E4-895C-4F9F-9CDF-A76BFEE93C57}" dt="2020-05-23T16:22:55.972" v="12490" actId="207"/>
          <ac:spMkLst>
            <pc:docMk/>
            <pc:sldMk cId="3255714074" sldId="259"/>
            <ac:spMk id="2" creationId="{A23A41E9-11E4-4A2D-B9CA-28EFEEFE688F}"/>
          </ac:spMkLst>
        </pc:spChg>
        <pc:spChg chg="mod">
          <ac:chgData name="John Eisenberg" userId="c6251459c026e59b" providerId="LiveId" clId="{182CE1E4-895C-4F9F-9CDF-A76BFEE93C57}" dt="2020-07-09T16:40:10.868" v="21832" actId="20577"/>
          <ac:spMkLst>
            <pc:docMk/>
            <pc:sldMk cId="3255714074" sldId="259"/>
            <ac:spMk id="3" creationId="{27EF89B3-D8F4-4020-BA30-54297FB38A5F}"/>
          </ac:spMkLst>
        </pc:spChg>
      </pc:sldChg>
      <pc:sldChg chg="modSp mod ord">
        <pc:chgData name="John Eisenberg" userId="c6251459c026e59b" providerId="LiveId" clId="{182CE1E4-895C-4F9F-9CDF-A76BFEE93C57}" dt="2020-07-07T20:00:28.615" v="21402" actId="20577"/>
        <pc:sldMkLst>
          <pc:docMk/>
          <pc:sldMk cId="760645615" sldId="260"/>
        </pc:sldMkLst>
        <pc:spChg chg="mod">
          <ac:chgData name="John Eisenberg" userId="c6251459c026e59b" providerId="LiveId" clId="{182CE1E4-895C-4F9F-9CDF-A76BFEE93C57}" dt="2020-06-12T21:09:42.329" v="19209" actId="20577"/>
          <ac:spMkLst>
            <pc:docMk/>
            <pc:sldMk cId="760645615" sldId="260"/>
            <ac:spMk id="2" creationId="{ADDF3453-8889-48CC-8C24-BB8642BEC474}"/>
          </ac:spMkLst>
        </pc:spChg>
        <pc:spChg chg="mod">
          <ac:chgData name="John Eisenberg" userId="c6251459c026e59b" providerId="LiveId" clId="{182CE1E4-895C-4F9F-9CDF-A76BFEE93C57}" dt="2020-07-07T20:00:28.615" v="21402" actId="20577"/>
          <ac:spMkLst>
            <pc:docMk/>
            <pc:sldMk cId="760645615" sldId="260"/>
            <ac:spMk id="3" creationId="{10CDB663-5A21-4748-AD0D-88E652C6EA07}"/>
          </ac:spMkLst>
        </pc:spChg>
      </pc:sldChg>
      <pc:sldChg chg="modSp mod ord">
        <pc:chgData name="John Eisenberg" userId="c6251459c026e59b" providerId="LiveId" clId="{182CE1E4-895C-4F9F-9CDF-A76BFEE93C57}" dt="2020-07-01T16:19:09.565" v="20982" actId="20577"/>
        <pc:sldMkLst>
          <pc:docMk/>
          <pc:sldMk cId="4100664802" sldId="261"/>
        </pc:sldMkLst>
        <pc:spChg chg="mod">
          <ac:chgData name="John Eisenberg" userId="c6251459c026e59b" providerId="LiveId" clId="{182CE1E4-895C-4F9F-9CDF-A76BFEE93C57}" dt="2020-05-23T16:23:41.140" v="12491" actId="207"/>
          <ac:spMkLst>
            <pc:docMk/>
            <pc:sldMk cId="4100664802" sldId="261"/>
            <ac:spMk id="2" creationId="{686B7B4F-1482-463A-B339-9A529FEAE109}"/>
          </ac:spMkLst>
        </pc:spChg>
        <pc:spChg chg="mod">
          <ac:chgData name="John Eisenberg" userId="c6251459c026e59b" providerId="LiveId" clId="{182CE1E4-895C-4F9F-9CDF-A76BFEE93C57}" dt="2020-07-01T16:19:09.565" v="20982" actId="20577"/>
          <ac:spMkLst>
            <pc:docMk/>
            <pc:sldMk cId="4100664802" sldId="261"/>
            <ac:spMk id="3" creationId="{776AC38B-E5EB-41A0-ACD5-950D953A8BB5}"/>
          </ac:spMkLst>
        </pc:spChg>
      </pc:sldChg>
      <pc:sldChg chg="addSp delSp modSp mod">
        <pc:chgData name="John Eisenberg" userId="c6251459c026e59b" providerId="LiveId" clId="{182CE1E4-895C-4F9F-9CDF-A76BFEE93C57}" dt="2020-07-07T20:05:19.785" v="21413" actId="207"/>
        <pc:sldMkLst>
          <pc:docMk/>
          <pc:sldMk cId="1937561966" sldId="262"/>
        </pc:sldMkLst>
        <pc:spChg chg="mod">
          <ac:chgData name="John Eisenberg" userId="c6251459c026e59b" providerId="LiveId" clId="{182CE1E4-895C-4F9F-9CDF-A76BFEE93C57}" dt="2020-05-23T16:24:02.316" v="12492" actId="207"/>
          <ac:spMkLst>
            <pc:docMk/>
            <pc:sldMk cId="1937561966" sldId="262"/>
            <ac:spMk id="2" creationId="{28E8AD95-B193-4D7F-BBAA-7F0CEF80CE8B}"/>
          </ac:spMkLst>
        </pc:spChg>
        <pc:spChg chg="mod">
          <ac:chgData name="John Eisenberg" userId="c6251459c026e59b" providerId="LiveId" clId="{182CE1E4-895C-4F9F-9CDF-A76BFEE93C57}" dt="2020-07-07T20:05:19.785" v="21413" actId="207"/>
          <ac:spMkLst>
            <pc:docMk/>
            <pc:sldMk cId="1937561966" sldId="262"/>
            <ac:spMk id="3" creationId="{61C276BD-F77E-4B23-83A9-C2AEA6D359B7}"/>
          </ac:spMkLst>
        </pc:spChg>
        <pc:cxnChg chg="add del mod">
          <ac:chgData name="John Eisenberg" userId="c6251459c026e59b" providerId="LiveId" clId="{182CE1E4-895C-4F9F-9CDF-A76BFEE93C57}" dt="2020-06-06T02:44:35.990" v="18178" actId="478"/>
          <ac:cxnSpMkLst>
            <pc:docMk/>
            <pc:sldMk cId="1937561966" sldId="262"/>
            <ac:cxnSpMk id="4" creationId="{3F661398-D99D-4A8A-90BA-176D1F399054}"/>
          </ac:cxnSpMkLst>
        </pc:cxnChg>
      </pc:sldChg>
      <pc:sldChg chg="addSp delSp modSp mod">
        <pc:chgData name="John Eisenberg" userId="c6251459c026e59b" providerId="LiveId" clId="{182CE1E4-895C-4F9F-9CDF-A76BFEE93C57}" dt="2020-07-15T16:20:40.835" v="22318" actId="6549"/>
        <pc:sldMkLst>
          <pc:docMk/>
          <pc:sldMk cId="165681053" sldId="263"/>
        </pc:sldMkLst>
        <pc:spChg chg="mod">
          <ac:chgData name="John Eisenberg" userId="c6251459c026e59b" providerId="LiveId" clId="{182CE1E4-895C-4F9F-9CDF-A76BFEE93C57}" dt="2020-05-21T18:49:40.779" v="4546" actId="207"/>
          <ac:spMkLst>
            <pc:docMk/>
            <pc:sldMk cId="165681053" sldId="263"/>
            <ac:spMk id="2" creationId="{7E6B3723-6040-4975-8DEA-A61EE7B33BF3}"/>
          </ac:spMkLst>
        </pc:spChg>
        <pc:spChg chg="add mod">
          <ac:chgData name="John Eisenberg" userId="c6251459c026e59b" providerId="LiveId" clId="{182CE1E4-895C-4F9F-9CDF-A76BFEE93C57}" dt="2020-07-15T16:20:40.835" v="22318" actId="6549"/>
          <ac:spMkLst>
            <pc:docMk/>
            <pc:sldMk cId="165681053" sldId="263"/>
            <ac:spMk id="3" creationId="{3EFCA66B-8791-4696-B445-BC07B7CF2779}"/>
          </ac:spMkLst>
        </pc:spChg>
        <pc:spChg chg="add del mod">
          <ac:chgData name="John Eisenberg" userId="c6251459c026e59b" providerId="LiveId" clId="{182CE1E4-895C-4F9F-9CDF-A76BFEE93C57}" dt="2020-05-21T02:39:45.032" v="2456"/>
          <ac:spMkLst>
            <pc:docMk/>
            <pc:sldMk cId="165681053" sldId="263"/>
            <ac:spMk id="3" creationId="{997E5A1F-90AF-4B2A-B1D4-09C2E19CC287}"/>
          </ac:spMkLst>
        </pc:spChg>
        <pc:spChg chg="add del">
          <ac:chgData name="John Eisenberg" userId="c6251459c026e59b" providerId="LiveId" clId="{182CE1E4-895C-4F9F-9CDF-A76BFEE93C57}" dt="2020-05-27T16:33:54.644" v="15950" actId="11529"/>
          <ac:spMkLst>
            <pc:docMk/>
            <pc:sldMk cId="165681053" sldId="263"/>
            <ac:spMk id="3" creationId="{C30E558A-CA11-40DA-A5AC-7AB2F82B06AC}"/>
          </ac:spMkLst>
        </pc:spChg>
        <pc:spChg chg="add del mod">
          <ac:chgData name="John Eisenberg" userId="c6251459c026e59b" providerId="LiveId" clId="{182CE1E4-895C-4F9F-9CDF-A76BFEE93C57}" dt="2020-05-27T16:34:20.482" v="15953" actId="478"/>
          <ac:spMkLst>
            <pc:docMk/>
            <pc:sldMk cId="165681053" sldId="263"/>
            <ac:spMk id="4" creationId="{4931417D-24CC-4DDE-AF27-DE86E6AF7842}"/>
          </ac:spMkLst>
        </pc:spChg>
        <pc:spChg chg="add del mod">
          <ac:chgData name="John Eisenberg" userId="c6251459c026e59b" providerId="LiveId" clId="{182CE1E4-895C-4F9F-9CDF-A76BFEE93C57}" dt="2020-05-21T02:40:24.142" v="2466"/>
          <ac:spMkLst>
            <pc:docMk/>
            <pc:sldMk cId="165681053" sldId="263"/>
            <ac:spMk id="4" creationId="{657DF131-43CB-4C5C-B41A-E7AD9DD37DB8}"/>
          </ac:spMkLst>
        </pc:spChg>
        <pc:spChg chg="mod">
          <ac:chgData name="John Eisenberg" userId="c6251459c026e59b" providerId="LiveId" clId="{182CE1E4-895C-4F9F-9CDF-A76BFEE93C57}" dt="2020-06-13T19:35:32.229" v="19315" actId="1076"/>
          <ac:spMkLst>
            <pc:docMk/>
            <pc:sldMk cId="165681053" sldId="263"/>
            <ac:spMk id="5" creationId="{A26206BC-F67A-42BD-912A-6585A088792F}"/>
          </ac:spMkLst>
        </pc:spChg>
        <pc:spChg chg="add del mod">
          <ac:chgData name="John Eisenberg" userId="c6251459c026e59b" providerId="LiveId" clId="{182CE1E4-895C-4F9F-9CDF-A76BFEE93C57}" dt="2020-05-21T02:41:02.975" v="2503"/>
          <ac:spMkLst>
            <pc:docMk/>
            <pc:sldMk cId="165681053" sldId="263"/>
            <ac:spMk id="6" creationId="{272EDD08-458D-45CD-AD05-0E17472BB5AF}"/>
          </ac:spMkLst>
        </pc:spChg>
        <pc:spChg chg="add mod">
          <ac:chgData name="John Eisenberg" userId="c6251459c026e59b" providerId="LiveId" clId="{182CE1E4-895C-4F9F-9CDF-A76BFEE93C57}" dt="2020-06-13T19:35:45.660" v="19317" actId="1076"/>
          <ac:spMkLst>
            <pc:docMk/>
            <pc:sldMk cId="165681053" sldId="263"/>
            <ac:spMk id="6" creationId="{533D64F1-13A3-4CDD-9710-FC695349B1D3}"/>
          </ac:spMkLst>
        </pc:spChg>
        <pc:spChg chg="add mod">
          <ac:chgData name="John Eisenberg" userId="c6251459c026e59b" providerId="LiveId" clId="{182CE1E4-895C-4F9F-9CDF-A76BFEE93C57}" dt="2020-05-23T16:25:33.455" v="12493" actId="1076"/>
          <ac:spMkLst>
            <pc:docMk/>
            <pc:sldMk cId="165681053" sldId="263"/>
            <ac:spMk id="7" creationId="{A0F3FB77-012A-4E8B-A6FA-80F09B375463}"/>
          </ac:spMkLst>
        </pc:spChg>
        <pc:spChg chg="add mod">
          <ac:chgData name="John Eisenberg" userId="c6251459c026e59b" providerId="LiveId" clId="{182CE1E4-895C-4F9F-9CDF-A76BFEE93C57}" dt="2020-07-15T16:18:39.520" v="22292" actId="1076"/>
          <ac:spMkLst>
            <pc:docMk/>
            <pc:sldMk cId="165681053" sldId="263"/>
            <ac:spMk id="8" creationId="{B0E7DF6D-FFD7-404E-95EA-662DEB7B57CD}"/>
          </ac:spMkLst>
        </pc:spChg>
        <pc:spChg chg="mod">
          <ac:chgData name="John Eisenberg" userId="c6251459c026e59b" providerId="LiveId" clId="{182CE1E4-895C-4F9F-9CDF-A76BFEE93C57}" dt="2020-05-25T01:59:44.619" v="14487" actId="1076"/>
          <ac:spMkLst>
            <pc:docMk/>
            <pc:sldMk cId="165681053" sldId="263"/>
            <ac:spMk id="9" creationId="{33BB6F11-EAFD-4DD9-84C8-F5740CA6DBB3}"/>
          </ac:spMkLst>
        </pc:spChg>
        <pc:spChg chg="add del mod">
          <ac:chgData name="John Eisenberg" userId="c6251459c026e59b" providerId="LiveId" clId="{182CE1E4-895C-4F9F-9CDF-A76BFEE93C57}" dt="2020-07-15T16:07:49.029" v="22135" actId="478"/>
          <ac:spMkLst>
            <pc:docMk/>
            <pc:sldMk cId="165681053" sldId="263"/>
            <ac:spMk id="19" creationId="{EAA423F6-6C3E-4B0F-BE6E-7E4A90651F5B}"/>
          </ac:spMkLst>
        </pc:spChg>
        <pc:spChg chg="add del mod">
          <ac:chgData name="John Eisenberg" userId="c6251459c026e59b" providerId="LiveId" clId="{182CE1E4-895C-4F9F-9CDF-A76BFEE93C57}" dt="2020-07-15T16:08:25.060" v="22149" actId="478"/>
          <ac:spMkLst>
            <pc:docMk/>
            <pc:sldMk cId="165681053" sldId="263"/>
            <ac:spMk id="20" creationId="{7D0C80AC-FE49-4D01-B2DF-32EC1C2E8AC3}"/>
          </ac:spMkLst>
        </pc:spChg>
        <pc:spChg chg="add mod">
          <ac:chgData name="John Eisenberg" userId="c6251459c026e59b" providerId="LiveId" clId="{182CE1E4-895C-4F9F-9CDF-A76BFEE93C57}" dt="2020-07-15T16:09:44.745" v="22173" actId="20577"/>
          <ac:spMkLst>
            <pc:docMk/>
            <pc:sldMk cId="165681053" sldId="263"/>
            <ac:spMk id="21" creationId="{90CF5D99-FF2E-469D-B05E-5315E090DC9E}"/>
          </ac:spMkLst>
        </pc:spChg>
        <pc:spChg chg="mod">
          <ac:chgData name="John Eisenberg" userId="c6251459c026e59b" providerId="LiveId" clId="{182CE1E4-895C-4F9F-9CDF-A76BFEE93C57}" dt="2020-05-21T18:50:06.382" v="4551" actId="207"/>
          <ac:spMkLst>
            <pc:docMk/>
            <pc:sldMk cId="165681053" sldId="263"/>
            <ac:spMk id="63" creationId="{E868F0D7-5DC9-4F25-9575-6A5452871F4B}"/>
          </ac:spMkLst>
        </pc:spChg>
        <pc:spChg chg="mod">
          <ac:chgData name="John Eisenberg" userId="c6251459c026e59b" providerId="LiveId" clId="{182CE1E4-895C-4F9F-9CDF-A76BFEE93C57}" dt="2020-05-25T01:59:48.931" v="14488" actId="1076"/>
          <ac:spMkLst>
            <pc:docMk/>
            <pc:sldMk cId="165681053" sldId="263"/>
            <ac:spMk id="65" creationId="{04C6A258-97E6-402B-9453-A3289F965C1F}"/>
          </ac:spMkLst>
        </pc:spChg>
        <pc:spChg chg="mod">
          <ac:chgData name="John Eisenberg" userId="c6251459c026e59b" providerId="LiveId" clId="{182CE1E4-895C-4F9F-9CDF-A76BFEE93C57}" dt="2020-06-07T20:12:35.662" v="19113" actId="1076"/>
          <ac:spMkLst>
            <pc:docMk/>
            <pc:sldMk cId="165681053" sldId="263"/>
            <ac:spMk id="66" creationId="{E9016304-3748-482E-B8D2-B035BC91641C}"/>
          </ac:spMkLst>
        </pc:spChg>
        <pc:spChg chg="mod">
          <ac:chgData name="John Eisenberg" userId="c6251459c026e59b" providerId="LiveId" clId="{182CE1E4-895C-4F9F-9CDF-A76BFEE93C57}" dt="2020-07-15T16:17:41.674" v="22290" actId="1076"/>
          <ac:spMkLst>
            <pc:docMk/>
            <pc:sldMk cId="165681053" sldId="263"/>
            <ac:spMk id="67" creationId="{4DED4444-2DAE-4293-A325-05642043D600}"/>
          </ac:spMkLst>
        </pc:spChg>
        <pc:spChg chg="mod">
          <ac:chgData name="John Eisenberg" userId="c6251459c026e59b" providerId="LiveId" clId="{182CE1E4-895C-4F9F-9CDF-A76BFEE93C57}" dt="2020-06-03T03:02:05.133" v="16712" actId="1076"/>
          <ac:spMkLst>
            <pc:docMk/>
            <pc:sldMk cId="165681053" sldId="263"/>
            <ac:spMk id="68" creationId="{FBDBC8F6-828F-41DC-9FC1-D7B98795788A}"/>
          </ac:spMkLst>
        </pc:spChg>
        <pc:spChg chg="mod">
          <ac:chgData name="John Eisenberg" userId="c6251459c026e59b" providerId="LiveId" clId="{182CE1E4-895C-4F9F-9CDF-A76BFEE93C57}" dt="2020-06-03T03:01:50.052" v="16709" actId="1076"/>
          <ac:spMkLst>
            <pc:docMk/>
            <pc:sldMk cId="165681053" sldId="263"/>
            <ac:spMk id="69" creationId="{72085242-63FC-4DB1-B772-D391D043202B}"/>
          </ac:spMkLst>
        </pc:spChg>
        <pc:spChg chg="mod">
          <ac:chgData name="John Eisenberg" userId="c6251459c026e59b" providerId="LiveId" clId="{182CE1E4-895C-4F9F-9CDF-A76BFEE93C57}" dt="2020-06-03T03:02:02.044" v="16711" actId="1076"/>
          <ac:spMkLst>
            <pc:docMk/>
            <pc:sldMk cId="165681053" sldId="263"/>
            <ac:spMk id="70" creationId="{9C3F662A-CD47-4226-9D60-4AF4CD78555A}"/>
          </ac:spMkLst>
        </pc:spChg>
        <pc:spChg chg="mod">
          <ac:chgData name="John Eisenberg" userId="c6251459c026e59b" providerId="LiveId" clId="{182CE1E4-895C-4F9F-9CDF-A76BFEE93C57}" dt="2020-06-03T03:01:46.303" v="16708" actId="1076"/>
          <ac:spMkLst>
            <pc:docMk/>
            <pc:sldMk cId="165681053" sldId="263"/>
            <ac:spMk id="71" creationId="{7336F8F1-A959-44CD-BA1B-96049179B1F9}"/>
          </ac:spMkLst>
        </pc:spChg>
        <pc:spChg chg="del mod">
          <ac:chgData name="John Eisenberg" userId="c6251459c026e59b" providerId="LiveId" clId="{182CE1E4-895C-4F9F-9CDF-A76BFEE93C57}" dt="2020-07-15T16:11:00.180" v="22250"/>
          <ac:spMkLst>
            <pc:docMk/>
            <pc:sldMk cId="165681053" sldId="263"/>
            <ac:spMk id="72" creationId="{8FF6A34E-C7A0-4DC8-B120-57D53A61CDD2}"/>
          </ac:spMkLst>
        </pc:spChg>
        <pc:spChg chg="mod">
          <ac:chgData name="John Eisenberg" userId="c6251459c026e59b" providerId="LiveId" clId="{182CE1E4-895C-4F9F-9CDF-A76BFEE93C57}" dt="2020-06-03T03:02:12.334" v="16713" actId="1076"/>
          <ac:spMkLst>
            <pc:docMk/>
            <pc:sldMk cId="165681053" sldId="263"/>
            <ac:spMk id="73" creationId="{CCD9F8FB-6A19-44F8-BFDF-9B4FF765C37C}"/>
          </ac:spMkLst>
        </pc:spChg>
        <pc:spChg chg="mod">
          <ac:chgData name="John Eisenberg" userId="c6251459c026e59b" providerId="LiveId" clId="{182CE1E4-895C-4F9F-9CDF-A76BFEE93C57}" dt="2020-06-03T03:01:55.832" v="16710" actId="1076"/>
          <ac:spMkLst>
            <pc:docMk/>
            <pc:sldMk cId="165681053" sldId="263"/>
            <ac:spMk id="75" creationId="{540DB3E2-847E-4FD5-94E8-71F423B4A459}"/>
          </ac:spMkLst>
        </pc:spChg>
        <pc:cxnChg chg="add mod">
          <ac:chgData name="John Eisenberg" userId="c6251459c026e59b" providerId="LiveId" clId="{182CE1E4-895C-4F9F-9CDF-A76BFEE93C57}" dt="2020-06-06T17:56:24.315" v="18619" actId="1076"/>
          <ac:cxnSpMkLst>
            <pc:docMk/>
            <pc:sldMk cId="165681053" sldId="263"/>
            <ac:cxnSpMk id="4" creationId="{C808AE37-3084-4F16-81F8-A634FA46BD3F}"/>
          </ac:cxnSpMkLst>
        </pc:cxnChg>
        <pc:cxnChg chg="add del">
          <ac:chgData name="John Eisenberg" userId="c6251459c026e59b" providerId="LiveId" clId="{182CE1E4-895C-4F9F-9CDF-A76BFEE93C57}" dt="2020-07-15T16:06:20.347" v="22118" actId="11529"/>
          <ac:cxnSpMkLst>
            <pc:docMk/>
            <pc:sldMk cId="165681053" sldId="263"/>
            <ac:cxnSpMk id="12" creationId="{A45F3AA5-3A05-448D-AFD3-15C428CF25BD}"/>
          </ac:cxnSpMkLst>
        </pc:cxnChg>
        <pc:cxnChg chg="add mod">
          <ac:chgData name="John Eisenberg" userId="c6251459c026e59b" providerId="LiveId" clId="{182CE1E4-895C-4F9F-9CDF-A76BFEE93C57}" dt="2020-07-15T16:06:47.699" v="22120" actId="13822"/>
          <ac:cxnSpMkLst>
            <pc:docMk/>
            <pc:sldMk cId="165681053" sldId="263"/>
            <ac:cxnSpMk id="15" creationId="{3C37BBF9-4478-4A9B-8435-9B2973167F01}"/>
          </ac:cxnSpMkLst>
        </pc:cxnChg>
        <pc:cxnChg chg="add mod">
          <ac:chgData name="John Eisenberg" userId="c6251459c026e59b" providerId="LiveId" clId="{182CE1E4-895C-4F9F-9CDF-A76BFEE93C57}" dt="2020-07-15T16:07:21.566" v="22123" actId="1076"/>
          <ac:cxnSpMkLst>
            <pc:docMk/>
            <pc:sldMk cId="165681053" sldId="263"/>
            <ac:cxnSpMk id="17" creationId="{2D67823B-274F-48E8-9BF5-A9312491D286}"/>
          </ac:cxnSpMkLst>
        </pc:cxnChg>
        <pc:cxnChg chg="add mod">
          <ac:chgData name="John Eisenberg" userId="c6251459c026e59b" providerId="LiveId" clId="{182CE1E4-895C-4F9F-9CDF-A76BFEE93C57}" dt="2020-07-15T16:19:35.422" v="22294" actId="1076"/>
          <ac:cxnSpMkLst>
            <pc:docMk/>
            <pc:sldMk cId="165681053" sldId="263"/>
            <ac:cxnSpMk id="23" creationId="{6C681D0E-81B8-4F14-97B3-8247029D1380}"/>
          </ac:cxnSpMkLst>
        </pc:cxnChg>
        <pc:cxnChg chg="add mod">
          <ac:chgData name="John Eisenberg" userId="c6251459c026e59b" providerId="LiveId" clId="{182CE1E4-895C-4F9F-9CDF-A76BFEE93C57}" dt="2020-07-15T16:16:33.993" v="22271" actId="13822"/>
          <ac:cxnSpMkLst>
            <pc:docMk/>
            <pc:sldMk cId="165681053" sldId="263"/>
            <ac:cxnSpMk id="26" creationId="{AAB83ABB-0449-4BEF-A0CE-7FCE618A0920}"/>
          </ac:cxnSpMkLst>
        </pc:cxnChg>
      </pc:sldChg>
      <pc:sldChg chg="modSp mod ord">
        <pc:chgData name="John Eisenberg" userId="c6251459c026e59b" providerId="LiveId" clId="{182CE1E4-895C-4F9F-9CDF-A76BFEE93C57}" dt="2020-07-15T16:25:56.955" v="22419" actId="207"/>
        <pc:sldMkLst>
          <pc:docMk/>
          <pc:sldMk cId="2458076952" sldId="264"/>
        </pc:sldMkLst>
        <pc:spChg chg="mod">
          <ac:chgData name="John Eisenberg" userId="c6251459c026e59b" providerId="LiveId" clId="{182CE1E4-895C-4F9F-9CDF-A76BFEE93C57}" dt="2020-05-27T16:49:21.246" v="15968" actId="1076"/>
          <ac:spMkLst>
            <pc:docMk/>
            <pc:sldMk cId="2458076952" sldId="264"/>
            <ac:spMk id="2" creationId="{2130E387-CB56-433F-B686-AE8B216748DC}"/>
          </ac:spMkLst>
        </pc:spChg>
        <pc:spChg chg="mod">
          <ac:chgData name="John Eisenberg" userId="c6251459c026e59b" providerId="LiveId" clId="{182CE1E4-895C-4F9F-9CDF-A76BFEE93C57}" dt="2020-07-15T16:25:56.955" v="22419" actId="207"/>
          <ac:spMkLst>
            <pc:docMk/>
            <pc:sldMk cId="2458076952" sldId="264"/>
            <ac:spMk id="3" creationId="{BAF9576C-98F1-4B5B-A78F-6BFD885BD736}"/>
          </ac:spMkLst>
        </pc:spChg>
      </pc:sldChg>
      <pc:sldChg chg="addSp delSp modSp new mod">
        <pc:chgData name="John Eisenberg" userId="c6251459c026e59b" providerId="LiveId" clId="{182CE1E4-895C-4F9F-9CDF-A76BFEE93C57}" dt="2020-07-15T16:31:22.120" v="22458" actId="207"/>
        <pc:sldMkLst>
          <pc:docMk/>
          <pc:sldMk cId="867169301" sldId="265"/>
        </pc:sldMkLst>
        <pc:spChg chg="mod">
          <ac:chgData name="John Eisenberg" userId="c6251459c026e59b" providerId="LiveId" clId="{182CE1E4-895C-4F9F-9CDF-A76BFEE93C57}" dt="2020-06-04T22:09:03.257" v="17835" actId="20577"/>
          <ac:spMkLst>
            <pc:docMk/>
            <pc:sldMk cId="867169301" sldId="265"/>
            <ac:spMk id="2" creationId="{837FE84F-4213-413E-BB2F-C7CB3A1495BA}"/>
          </ac:spMkLst>
        </pc:spChg>
        <pc:spChg chg="del mod">
          <ac:chgData name="John Eisenberg" userId="c6251459c026e59b" providerId="LiveId" clId="{182CE1E4-895C-4F9F-9CDF-A76BFEE93C57}" dt="2020-05-20T22:45:21.089" v="446" actId="478"/>
          <ac:spMkLst>
            <pc:docMk/>
            <pc:sldMk cId="867169301" sldId="265"/>
            <ac:spMk id="3" creationId="{512E3134-04A8-4CF8-A9F9-34CC507610C0}"/>
          </ac:spMkLst>
        </pc:spChg>
        <pc:spChg chg="add del mod">
          <ac:chgData name="John Eisenberg" userId="c6251459c026e59b" providerId="LiveId" clId="{182CE1E4-895C-4F9F-9CDF-A76BFEE93C57}" dt="2020-05-23T18:48:30.488" v="14106"/>
          <ac:spMkLst>
            <pc:docMk/>
            <pc:sldMk cId="867169301" sldId="265"/>
            <ac:spMk id="3" creationId="{9D50536E-B46F-4F3A-8EAF-8DDCB31A8D47}"/>
          </ac:spMkLst>
        </pc:spChg>
        <pc:spChg chg="add mod">
          <ac:chgData name="John Eisenberg" userId="c6251459c026e59b" providerId="LiveId" clId="{182CE1E4-895C-4F9F-9CDF-A76BFEE93C57}" dt="2020-06-18T19:51:30.667" v="20337" actId="20577"/>
          <ac:spMkLst>
            <pc:docMk/>
            <pc:sldMk cId="867169301" sldId="265"/>
            <ac:spMk id="3" creationId="{D00CD0C7-FE41-46B1-9D71-362BDB745D03}"/>
          </ac:spMkLst>
        </pc:spChg>
        <pc:spChg chg="add mod">
          <ac:chgData name="John Eisenberg" userId="c6251459c026e59b" providerId="LiveId" clId="{182CE1E4-895C-4F9F-9CDF-A76BFEE93C57}" dt="2020-06-06T18:10:00.013" v="18717" actId="1076"/>
          <ac:spMkLst>
            <pc:docMk/>
            <pc:sldMk cId="867169301" sldId="265"/>
            <ac:spMk id="4" creationId="{1CAF49C3-2246-4B8F-8D09-13A796239190}"/>
          </ac:spMkLst>
        </pc:spChg>
        <pc:spChg chg="add mod">
          <ac:chgData name="John Eisenberg" userId="c6251459c026e59b" providerId="LiveId" clId="{182CE1E4-895C-4F9F-9CDF-A76BFEE93C57}" dt="2020-05-20T22:47:28.649" v="452" actId="1076"/>
          <ac:spMkLst>
            <pc:docMk/>
            <pc:sldMk cId="867169301" sldId="265"/>
            <ac:spMk id="5" creationId="{69E8E5CC-F3B9-412A-B55F-D8B081C10DC8}"/>
          </ac:spMkLst>
        </pc:spChg>
        <pc:spChg chg="add mod">
          <ac:chgData name="John Eisenberg" userId="c6251459c026e59b" providerId="LiveId" clId="{182CE1E4-895C-4F9F-9CDF-A76BFEE93C57}" dt="2020-05-20T22:47:28.649" v="452" actId="1076"/>
          <ac:spMkLst>
            <pc:docMk/>
            <pc:sldMk cId="867169301" sldId="265"/>
            <ac:spMk id="6" creationId="{7DFCFAAA-0DA1-44E4-8BFF-61742296F96D}"/>
          </ac:spMkLst>
        </pc:spChg>
        <pc:spChg chg="add mod">
          <ac:chgData name="John Eisenberg" userId="c6251459c026e59b" providerId="LiveId" clId="{182CE1E4-895C-4F9F-9CDF-A76BFEE93C57}" dt="2020-05-20T22:48:48.950" v="461" actId="1076"/>
          <ac:spMkLst>
            <pc:docMk/>
            <pc:sldMk cId="867169301" sldId="265"/>
            <ac:spMk id="13" creationId="{C2CA7E2C-5F94-431C-A485-6800182C795E}"/>
          </ac:spMkLst>
        </pc:spChg>
        <pc:spChg chg="add mod">
          <ac:chgData name="John Eisenberg" userId="c6251459c026e59b" providerId="LiveId" clId="{182CE1E4-895C-4F9F-9CDF-A76BFEE93C57}" dt="2020-05-20T22:48:48.950" v="461" actId="1076"/>
          <ac:spMkLst>
            <pc:docMk/>
            <pc:sldMk cId="867169301" sldId="265"/>
            <ac:spMk id="14" creationId="{D12399C8-EE2C-4F0E-ABEB-D18BBA4A8205}"/>
          </ac:spMkLst>
        </pc:spChg>
        <pc:spChg chg="add mod">
          <ac:chgData name="John Eisenberg" userId="c6251459c026e59b" providerId="LiveId" clId="{182CE1E4-895C-4F9F-9CDF-A76BFEE93C57}" dt="2020-05-20T22:48:48.950" v="461" actId="1076"/>
          <ac:spMkLst>
            <pc:docMk/>
            <pc:sldMk cId="867169301" sldId="265"/>
            <ac:spMk id="15" creationId="{E59DB8E0-7C4C-47BA-BE77-3D78ED9F1D38}"/>
          </ac:spMkLst>
        </pc:spChg>
        <pc:spChg chg="add mod">
          <ac:chgData name="John Eisenberg" userId="c6251459c026e59b" providerId="LiveId" clId="{182CE1E4-895C-4F9F-9CDF-A76BFEE93C57}" dt="2020-05-20T22:48:48.950" v="461" actId="1076"/>
          <ac:spMkLst>
            <pc:docMk/>
            <pc:sldMk cId="867169301" sldId="265"/>
            <ac:spMk id="16" creationId="{8EB7A829-9609-4C24-BE60-0DE6D51E1D44}"/>
          </ac:spMkLst>
        </pc:spChg>
        <pc:spChg chg="add mod">
          <ac:chgData name="John Eisenberg" userId="c6251459c026e59b" providerId="LiveId" clId="{182CE1E4-895C-4F9F-9CDF-A76BFEE93C57}" dt="2020-05-21T18:58:30.408" v="4634" actId="207"/>
          <ac:spMkLst>
            <pc:docMk/>
            <pc:sldMk cId="867169301" sldId="265"/>
            <ac:spMk id="17" creationId="{8C30FCC6-60CB-42F5-9B8C-6D71F4D3C841}"/>
          </ac:spMkLst>
        </pc:spChg>
        <pc:spChg chg="add mod">
          <ac:chgData name="John Eisenberg" userId="c6251459c026e59b" providerId="LiveId" clId="{182CE1E4-895C-4F9F-9CDF-A76BFEE93C57}" dt="2020-05-20T22:47:28.649" v="452" actId="1076"/>
          <ac:spMkLst>
            <pc:docMk/>
            <pc:sldMk cId="867169301" sldId="265"/>
            <ac:spMk id="18" creationId="{AE7205EF-89E0-4ACB-8539-6E5B9420FB1F}"/>
          </ac:spMkLst>
        </pc:spChg>
        <pc:spChg chg="add mod">
          <ac:chgData name="John Eisenberg" userId="c6251459c026e59b" providerId="LiveId" clId="{182CE1E4-895C-4F9F-9CDF-A76BFEE93C57}" dt="2020-06-06T02:58:02.268" v="18231" actId="1076"/>
          <ac:spMkLst>
            <pc:docMk/>
            <pc:sldMk cId="867169301" sldId="265"/>
            <ac:spMk id="19" creationId="{33813E35-612B-4C9A-8841-11E020D11251}"/>
          </ac:spMkLst>
        </pc:spChg>
        <pc:spChg chg="add mod">
          <ac:chgData name="John Eisenberg" userId="c6251459c026e59b" providerId="LiveId" clId="{182CE1E4-895C-4F9F-9CDF-A76BFEE93C57}" dt="2020-06-05T16:00:32.828" v="18054" actId="1076"/>
          <ac:spMkLst>
            <pc:docMk/>
            <pc:sldMk cId="867169301" sldId="265"/>
            <ac:spMk id="20" creationId="{25B92A67-DBC3-4494-B34A-863CF589F113}"/>
          </ac:spMkLst>
        </pc:spChg>
        <pc:spChg chg="add mod">
          <ac:chgData name="John Eisenberg" userId="c6251459c026e59b" providerId="LiveId" clId="{182CE1E4-895C-4F9F-9CDF-A76BFEE93C57}" dt="2020-06-03T03:04:32.038" v="16761" actId="1076"/>
          <ac:spMkLst>
            <pc:docMk/>
            <pc:sldMk cId="867169301" sldId="265"/>
            <ac:spMk id="21" creationId="{EDE1C1AA-C8D4-445F-AF43-545E56B0207D}"/>
          </ac:spMkLst>
        </pc:spChg>
        <pc:spChg chg="add mod">
          <ac:chgData name="John Eisenberg" userId="c6251459c026e59b" providerId="LiveId" clId="{182CE1E4-895C-4F9F-9CDF-A76BFEE93C57}" dt="2020-06-03T03:04:50.300" v="16764" actId="1076"/>
          <ac:spMkLst>
            <pc:docMk/>
            <pc:sldMk cId="867169301" sldId="265"/>
            <ac:spMk id="22" creationId="{6891F894-9CEF-45AA-A8F5-6E4D9BE5EC6B}"/>
          </ac:spMkLst>
        </pc:spChg>
        <pc:spChg chg="add mod">
          <ac:chgData name="John Eisenberg" userId="c6251459c026e59b" providerId="LiveId" clId="{182CE1E4-895C-4F9F-9CDF-A76BFEE93C57}" dt="2020-06-03T03:04:28.852" v="16760" actId="1076"/>
          <ac:spMkLst>
            <pc:docMk/>
            <pc:sldMk cId="867169301" sldId="265"/>
            <ac:spMk id="23" creationId="{26B6A72A-F7B0-4F40-BFC6-FD5DCE33444D}"/>
          </ac:spMkLst>
        </pc:spChg>
        <pc:spChg chg="add mod">
          <ac:chgData name="John Eisenberg" userId="c6251459c026e59b" providerId="LiveId" clId="{182CE1E4-895C-4F9F-9CDF-A76BFEE93C57}" dt="2020-06-03T03:04:45.547" v="16763" actId="1076"/>
          <ac:spMkLst>
            <pc:docMk/>
            <pc:sldMk cId="867169301" sldId="265"/>
            <ac:spMk id="24" creationId="{37C90746-5033-42F8-BB17-96C2FAEB62E1}"/>
          </ac:spMkLst>
        </pc:spChg>
        <pc:spChg chg="add del mod">
          <ac:chgData name="John Eisenberg" userId="c6251459c026e59b" providerId="LiveId" clId="{182CE1E4-895C-4F9F-9CDF-A76BFEE93C57}" dt="2020-06-03T03:06:12.209" v="16792" actId="20577"/>
          <ac:spMkLst>
            <pc:docMk/>
            <pc:sldMk cId="867169301" sldId="265"/>
            <ac:spMk id="25" creationId="{2BD1C252-CEC6-4729-B617-8A3A7411658F}"/>
          </ac:spMkLst>
        </pc:spChg>
        <pc:spChg chg="add mod">
          <ac:chgData name="John Eisenberg" userId="c6251459c026e59b" providerId="LiveId" clId="{182CE1E4-895C-4F9F-9CDF-A76BFEE93C57}" dt="2020-06-03T03:06:17.380" v="16793" actId="20577"/>
          <ac:spMkLst>
            <pc:docMk/>
            <pc:sldMk cId="867169301" sldId="265"/>
            <ac:spMk id="26" creationId="{8C65CCA0-8725-458D-95F2-18B468E0E85E}"/>
          </ac:spMkLst>
        </pc:spChg>
        <pc:spChg chg="add mod">
          <ac:chgData name="John Eisenberg" userId="c6251459c026e59b" providerId="LiveId" clId="{182CE1E4-895C-4F9F-9CDF-A76BFEE93C57}" dt="2020-05-20T22:49:32.214" v="467" actId="1076"/>
          <ac:spMkLst>
            <pc:docMk/>
            <pc:sldMk cId="867169301" sldId="265"/>
            <ac:spMk id="28" creationId="{05544432-90B2-43C8-BB46-212B7D13644C}"/>
          </ac:spMkLst>
        </pc:spChg>
        <pc:spChg chg="add mod">
          <ac:chgData name="John Eisenberg" userId="c6251459c026e59b" providerId="LiveId" clId="{182CE1E4-895C-4F9F-9CDF-A76BFEE93C57}" dt="2020-05-20T22:49:32.214" v="467" actId="1076"/>
          <ac:spMkLst>
            <pc:docMk/>
            <pc:sldMk cId="867169301" sldId="265"/>
            <ac:spMk id="29" creationId="{5AC2C16B-8391-43FA-9744-120F2A3B769E}"/>
          </ac:spMkLst>
        </pc:spChg>
        <pc:spChg chg="add mod">
          <ac:chgData name="John Eisenberg" userId="c6251459c026e59b" providerId="LiveId" clId="{182CE1E4-895C-4F9F-9CDF-A76BFEE93C57}" dt="2020-05-20T22:49:32.214" v="467" actId="1076"/>
          <ac:spMkLst>
            <pc:docMk/>
            <pc:sldMk cId="867169301" sldId="265"/>
            <ac:spMk id="30" creationId="{838F4C4F-64AF-4031-97A4-7CEBBA371C6E}"/>
          </ac:spMkLst>
        </pc:spChg>
        <pc:spChg chg="add mod">
          <ac:chgData name="John Eisenberg" userId="c6251459c026e59b" providerId="LiveId" clId="{182CE1E4-895C-4F9F-9CDF-A76BFEE93C57}" dt="2020-05-20T22:49:32.214" v="467" actId="1076"/>
          <ac:spMkLst>
            <pc:docMk/>
            <pc:sldMk cId="867169301" sldId="265"/>
            <ac:spMk id="31" creationId="{1785CC96-67F1-4DF9-8920-5BE1696B4738}"/>
          </ac:spMkLst>
        </pc:spChg>
        <pc:spChg chg="add mod">
          <ac:chgData name="John Eisenberg" userId="c6251459c026e59b" providerId="LiveId" clId="{182CE1E4-895C-4F9F-9CDF-A76BFEE93C57}" dt="2020-05-21T18:59:15.436" v="4639" actId="207"/>
          <ac:spMkLst>
            <pc:docMk/>
            <pc:sldMk cId="867169301" sldId="265"/>
            <ac:spMk id="32" creationId="{D823F08D-EEE3-4F56-B8D4-013640923011}"/>
          </ac:spMkLst>
        </pc:spChg>
        <pc:spChg chg="add mod">
          <ac:chgData name="John Eisenberg" userId="c6251459c026e59b" providerId="LiveId" clId="{182CE1E4-895C-4F9F-9CDF-A76BFEE93C57}" dt="2020-06-06T18:07:45.172" v="18708" actId="1076"/>
          <ac:spMkLst>
            <pc:docMk/>
            <pc:sldMk cId="867169301" sldId="265"/>
            <ac:spMk id="33" creationId="{B72EDC5C-C8F4-4D40-9EAF-8EB2653C5B6C}"/>
          </ac:spMkLst>
        </pc:spChg>
        <pc:spChg chg="add mod">
          <ac:chgData name="John Eisenberg" userId="c6251459c026e59b" providerId="LiveId" clId="{182CE1E4-895C-4F9F-9CDF-A76BFEE93C57}" dt="2020-06-06T18:07:23.068" v="18705" actId="1076"/>
          <ac:spMkLst>
            <pc:docMk/>
            <pc:sldMk cId="867169301" sldId="265"/>
            <ac:spMk id="34" creationId="{C5E8467A-9ACF-4609-A70C-F139FF2FFBF8}"/>
          </ac:spMkLst>
        </pc:spChg>
        <pc:spChg chg="add mod">
          <ac:chgData name="John Eisenberg" userId="c6251459c026e59b" providerId="LiveId" clId="{182CE1E4-895C-4F9F-9CDF-A76BFEE93C57}" dt="2020-06-06T18:07:17.069" v="18704" actId="1076"/>
          <ac:spMkLst>
            <pc:docMk/>
            <pc:sldMk cId="867169301" sldId="265"/>
            <ac:spMk id="35" creationId="{50FFD20A-F42D-456C-A38B-AFD43ED86F95}"/>
          </ac:spMkLst>
        </pc:spChg>
        <pc:spChg chg="add mod">
          <ac:chgData name="John Eisenberg" userId="c6251459c026e59b" providerId="LiveId" clId="{182CE1E4-895C-4F9F-9CDF-A76BFEE93C57}" dt="2020-06-06T18:08:19.853" v="18712" actId="1076"/>
          <ac:spMkLst>
            <pc:docMk/>
            <pc:sldMk cId="867169301" sldId="265"/>
            <ac:spMk id="36" creationId="{05E2151A-8B50-4A52-B3B6-D2992A2A016E}"/>
          </ac:spMkLst>
        </pc:spChg>
        <pc:spChg chg="add mod">
          <ac:chgData name="John Eisenberg" userId="c6251459c026e59b" providerId="LiveId" clId="{182CE1E4-895C-4F9F-9CDF-A76BFEE93C57}" dt="2020-06-06T18:07:52.092" v="18709" actId="1076"/>
          <ac:spMkLst>
            <pc:docMk/>
            <pc:sldMk cId="867169301" sldId="265"/>
            <ac:spMk id="37" creationId="{93C5131D-320F-4809-8CAB-16A03436077D}"/>
          </ac:spMkLst>
        </pc:spChg>
        <pc:spChg chg="add mod">
          <ac:chgData name="John Eisenberg" userId="c6251459c026e59b" providerId="LiveId" clId="{182CE1E4-895C-4F9F-9CDF-A76BFEE93C57}" dt="2020-06-06T18:07:32.784" v="18706" actId="1076"/>
          <ac:spMkLst>
            <pc:docMk/>
            <pc:sldMk cId="867169301" sldId="265"/>
            <ac:spMk id="38" creationId="{5F680323-FBF0-43DB-9E6D-46EF6BA77293}"/>
          </ac:spMkLst>
        </pc:spChg>
        <pc:spChg chg="add mod">
          <ac:chgData name="John Eisenberg" userId="c6251459c026e59b" providerId="LiveId" clId="{182CE1E4-895C-4F9F-9CDF-A76BFEE93C57}" dt="2020-05-20T22:55:34.091" v="487" actId="1076"/>
          <ac:spMkLst>
            <pc:docMk/>
            <pc:sldMk cId="867169301" sldId="265"/>
            <ac:spMk id="42" creationId="{CC5D7918-076B-47DD-BFBA-A770200DBCDB}"/>
          </ac:spMkLst>
        </pc:spChg>
        <pc:spChg chg="add del mod">
          <ac:chgData name="John Eisenberg" userId="c6251459c026e59b" providerId="LiveId" clId="{182CE1E4-895C-4F9F-9CDF-A76BFEE93C57}" dt="2020-06-06T17:48:15.832" v="18565"/>
          <ac:spMkLst>
            <pc:docMk/>
            <pc:sldMk cId="867169301" sldId="265"/>
            <ac:spMk id="43" creationId="{5760356D-77B0-43D2-8D41-50B467AAC32A}"/>
          </ac:spMkLst>
        </pc:spChg>
        <pc:spChg chg="add del mod">
          <ac:chgData name="John Eisenberg" userId="c6251459c026e59b" providerId="LiveId" clId="{182CE1E4-895C-4F9F-9CDF-A76BFEE93C57}" dt="2020-06-06T17:48:15.832" v="18567"/>
          <ac:spMkLst>
            <pc:docMk/>
            <pc:sldMk cId="867169301" sldId="265"/>
            <ac:spMk id="45" creationId="{090BCB29-5E33-4033-B645-578D35D8C3DA}"/>
          </ac:spMkLst>
        </pc:spChg>
        <pc:spChg chg="add mod">
          <ac:chgData name="John Eisenberg" userId="c6251459c026e59b" providerId="LiveId" clId="{182CE1E4-895C-4F9F-9CDF-A76BFEE93C57}" dt="2020-05-21T18:59:27.542" v="4641" actId="207"/>
          <ac:spMkLst>
            <pc:docMk/>
            <pc:sldMk cId="867169301" sldId="265"/>
            <ac:spMk id="47" creationId="{C576C3F0-15F1-43A7-B679-301450FC6763}"/>
          </ac:spMkLst>
        </pc:spChg>
        <pc:spChg chg="add mod">
          <ac:chgData name="John Eisenberg" userId="c6251459c026e59b" providerId="LiveId" clId="{182CE1E4-895C-4F9F-9CDF-A76BFEE93C57}" dt="2020-05-21T18:58:24.691" v="4633" actId="207"/>
          <ac:spMkLst>
            <pc:docMk/>
            <pc:sldMk cId="867169301" sldId="265"/>
            <ac:spMk id="48" creationId="{740F494C-C922-4194-9E67-759C9B9E620F}"/>
          </ac:spMkLst>
        </pc:spChg>
        <pc:spChg chg="add mod">
          <ac:chgData name="John Eisenberg" userId="c6251459c026e59b" providerId="LiveId" clId="{182CE1E4-895C-4F9F-9CDF-A76BFEE93C57}" dt="2020-05-23T16:37:18.025" v="12679" actId="20577"/>
          <ac:spMkLst>
            <pc:docMk/>
            <pc:sldMk cId="867169301" sldId="265"/>
            <ac:spMk id="49" creationId="{5113D588-0854-4877-A2C7-6497D5F51FDA}"/>
          </ac:spMkLst>
        </pc:spChg>
        <pc:spChg chg="add mod">
          <ac:chgData name="John Eisenberg" userId="c6251459c026e59b" providerId="LiveId" clId="{182CE1E4-895C-4F9F-9CDF-A76BFEE93C57}" dt="2020-05-21T18:58:48.966" v="4636" actId="207"/>
          <ac:spMkLst>
            <pc:docMk/>
            <pc:sldMk cId="867169301" sldId="265"/>
            <ac:spMk id="50" creationId="{B6813B10-13AF-493B-B6B1-BCAF0519E356}"/>
          </ac:spMkLst>
        </pc:spChg>
        <pc:spChg chg="add del mod">
          <ac:chgData name="John Eisenberg" userId="c6251459c026e59b" providerId="LiveId" clId="{182CE1E4-895C-4F9F-9CDF-A76BFEE93C57}" dt="2020-06-06T17:48:15.832" v="18569"/>
          <ac:spMkLst>
            <pc:docMk/>
            <pc:sldMk cId="867169301" sldId="265"/>
            <ac:spMk id="51" creationId="{D4C952E1-8F0E-4324-B56B-F540FC1D1705}"/>
          </ac:spMkLst>
        </pc:spChg>
        <pc:spChg chg="add mod">
          <ac:chgData name="John Eisenberg" userId="c6251459c026e59b" providerId="LiveId" clId="{182CE1E4-895C-4F9F-9CDF-A76BFEE93C57}" dt="2020-07-15T16:31:22.120" v="22458" actId="207"/>
          <ac:spMkLst>
            <pc:docMk/>
            <pc:sldMk cId="867169301" sldId="265"/>
            <ac:spMk id="54" creationId="{32BE6AD3-B7C8-4738-9B03-A6135FEC75FD}"/>
          </ac:spMkLst>
        </pc:spChg>
        <pc:spChg chg="add mod">
          <ac:chgData name="John Eisenberg" userId="c6251459c026e59b" providerId="LiveId" clId="{182CE1E4-895C-4F9F-9CDF-A76BFEE93C57}" dt="2020-06-06T02:52:54.759" v="18196" actId="571"/>
          <ac:spMkLst>
            <pc:docMk/>
            <pc:sldMk cId="867169301" sldId="265"/>
            <ac:spMk id="55" creationId="{37EEC034-EF88-41C6-AAED-5BBB8E94A4A4}"/>
          </ac:spMkLst>
        </pc:spChg>
        <pc:spChg chg="add mod">
          <ac:chgData name="John Eisenberg" userId="c6251459c026e59b" providerId="LiveId" clId="{182CE1E4-895C-4F9F-9CDF-A76BFEE93C57}" dt="2020-06-06T18:00:20.838" v="18638" actId="20577"/>
          <ac:spMkLst>
            <pc:docMk/>
            <pc:sldMk cId="867169301" sldId="265"/>
            <ac:spMk id="55" creationId="{AF35B038-7330-468C-A131-AA0BBFB4F4A3}"/>
          </ac:spMkLst>
        </pc:spChg>
        <pc:spChg chg="add mod">
          <ac:chgData name="John Eisenberg" userId="c6251459c026e59b" providerId="LiveId" clId="{182CE1E4-895C-4F9F-9CDF-A76BFEE93C57}" dt="2020-06-06T18:00:37.283" v="18641" actId="20577"/>
          <ac:spMkLst>
            <pc:docMk/>
            <pc:sldMk cId="867169301" sldId="265"/>
            <ac:spMk id="57" creationId="{C64FBA5E-846F-42C6-B64C-704C7FB5069A}"/>
          </ac:spMkLst>
        </pc:spChg>
        <pc:spChg chg="add mod">
          <ac:chgData name="John Eisenberg" userId="c6251459c026e59b" providerId="LiveId" clId="{182CE1E4-895C-4F9F-9CDF-A76BFEE93C57}" dt="2020-06-06T18:10:52.907" v="18722" actId="1076"/>
          <ac:spMkLst>
            <pc:docMk/>
            <pc:sldMk cId="867169301" sldId="265"/>
            <ac:spMk id="58" creationId="{B9BD0E9A-C1FA-4869-AE52-AD929EFC06E7}"/>
          </ac:spMkLst>
        </pc:spChg>
        <pc:spChg chg="add mod">
          <ac:chgData name="John Eisenberg" userId="c6251459c026e59b" providerId="LiveId" clId="{182CE1E4-895C-4F9F-9CDF-A76BFEE93C57}" dt="2020-06-06T02:53:10.159" v="18202" actId="571"/>
          <ac:spMkLst>
            <pc:docMk/>
            <pc:sldMk cId="867169301" sldId="265"/>
            <ac:spMk id="58" creationId="{E823B4DC-0C52-4D4C-BCBF-1FE034EAE00B}"/>
          </ac:spMkLst>
        </pc:spChg>
        <pc:spChg chg="add mod">
          <ac:chgData name="John Eisenberg" userId="c6251459c026e59b" providerId="LiveId" clId="{182CE1E4-895C-4F9F-9CDF-A76BFEE93C57}" dt="2020-06-06T02:53:10.159" v="18202" actId="571"/>
          <ac:spMkLst>
            <pc:docMk/>
            <pc:sldMk cId="867169301" sldId="265"/>
            <ac:spMk id="59" creationId="{9F03B256-73E8-45A8-A0D2-7DF578F23BA2}"/>
          </ac:spMkLst>
        </pc:spChg>
        <pc:spChg chg="add del mod">
          <ac:chgData name="John Eisenberg" userId="c6251459c026e59b" providerId="LiveId" clId="{182CE1E4-895C-4F9F-9CDF-A76BFEE93C57}" dt="2020-06-06T17:51:22.705" v="18591"/>
          <ac:spMkLst>
            <pc:docMk/>
            <pc:sldMk cId="867169301" sldId="265"/>
            <ac:spMk id="59" creationId="{C8157BCA-E20A-40FE-AD03-BB964F587EE7}"/>
          </ac:spMkLst>
        </pc:spChg>
        <pc:spChg chg="add mod">
          <ac:chgData name="John Eisenberg" userId="c6251459c026e59b" providerId="LiveId" clId="{182CE1E4-895C-4F9F-9CDF-A76BFEE93C57}" dt="2020-06-06T18:10:06.403" v="18718" actId="1076"/>
          <ac:spMkLst>
            <pc:docMk/>
            <pc:sldMk cId="867169301" sldId="265"/>
            <ac:spMk id="60" creationId="{4F6CBAA9-6962-4E3D-912D-476AB2791E3B}"/>
          </ac:spMkLst>
        </pc:spChg>
        <pc:spChg chg="add del mod">
          <ac:chgData name="John Eisenberg" userId="c6251459c026e59b" providerId="LiveId" clId="{182CE1E4-895C-4F9F-9CDF-A76BFEE93C57}" dt="2020-06-06T02:53:08.826" v="18201"/>
          <ac:spMkLst>
            <pc:docMk/>
            <pc:sldMk cId="867169301" sldId="265"/>
            <ac:spMk id="61" creationId="{2BDED9DB-AB6D-4028-8EF7-F2184A1AA095}"/>
          </ac:spMkLst>
        </pc:spChg>
        <pc:cxnChg chg="add mod">
          <ac:chgData name="John Eisenberg" userId="c6251459c026e59b" providerId="LiveId" clId="{182CE1E4-895C-4F9F-9CDF-A76BFEE93C57}" dt="2020-05-20T22:47:28.649" v="452" actId="1076"/>
          <ac:cxnSpMkLst>
            <pc:docMk/>
            <pc:sldMk cId="867169301" sldId="265"/>
            <ac:cxnSpMk id="7" creationId="{EF911A5A-C9CF-4D44-94C8-945F77650C23}"/>
          </ac:cxnSpMkLst>
        </pc:cxnChg>
        <pc:cxnChg chg="add mod">
          <ac:chgData name="John Eisenberg" userId="c6251459c026e59b" providerId="LiveId" clId="{182CE1E4-895C-4F9F-9CDF-A76BFEE93C57}" dt="2020-05-20T22:48:48.950" v="461" actId="1076"/>
          <ac:cxnSpMkLst>
            <pc:docMk/>
            <pc:sldMk cId="867169301" sldId="265"/>
            <ac:cxnSpMk id="8" creationId="{94DC3285-C54C-4543-9D6D-21C9DAEB9857}"/>
          </ac:cxnSpMkLst>
        </pc:cxnChg>
        <pc:cxnChg chg="add mod">
          <ac:chgData name="John Eisenberg" userId="c6251459c026e59b" providerId="LiveId" clId="{182CE1E4-895C-4F9F-9CDF-A76BFEE93C57}" dt="2020-05-20T22:47:28.649" v="452" actId="1076"/>
          <ac:cxnSpMkLst>
            <pc:docMk/>
            <pc:sldMk cId="867169301" sldId="265"/>
            <ac:cxnSpMk id="9" creationId="{1E979E51-0F6B-4473-B623-F3BE80905E6F}"/>
          </ac:cxnSpMkLst>
        </pc:cxnChg>
        <pc:cxnChg chg="add mod">
          <ac:chgData name="John Eisenberg" userId="c6251459c026e59b" providerId="LiveId" clId="{182CE1E4-895C-4F9F-9CDF-A76BFEE93C57}" dt="2020-05-20T22:47:28.649" v="452" actId="1076"/>
          <ac:cxnSpMkLst>
            <pc:docMk/>
            <pc:sldMk cId="867169301" sldId="265"/>
            <ac:cxnSpMk id="10" creationId="{A8F70A86-B698-41D8-85C2-334DB0F20D1D}"/>
          </ac:cxnSpMkLst>
        </pc:cxnChg>
        <pc:cxnChg chg="add mod">
          <ac:chgData name="John Eisenberg" userId="c6251459c026e59b" providerId="LiveId" clId="{182CE1E4-895C-4F9F-9CDF-A76BFEE93C57}" dt="2020-05-20T22:47:28.649" v="452" actId="1076"/>
          <ac:cxnSpMkLst>
            <pc:docMk/>
            <pc:sldMk cId="867169301" sldId="265"/>
            <ac:cxnSpMk id="11" creationId="{0A54B0CF-21C8-4322-8BE1-34B923DC7048}"/>
          </ac:cxnSpMkLst>
        </pc:cxnChg>
        <pc:cxnChg chg="add mod">
          <ac:chgData name="John Eisenberg" userId="c6251459c026e59b" providerId="LiveId" clId="{182CE1E4-895C-4F9F-9CDF-A76BFEE93C57}" dt="2020-05-20T22:47:28.649" v="452" actId="1076"/>
          <ac:cxnSpMkLst>
            <pc:docMk/>
            <pc:sldMk cId="867169301" sldId="265"/>
            <ac:cxnSpMk id="12" creationId="{E0406058-92C3-45CC-BC10-39038E2124E7}"/>
          </ac:cxnSpMkLst>
        </pc:cxnChg>
        <pc:cxnChg chg="add mod">
          <ac:chgData name="John Eisenberg" userId="c6251459c026e59b" providerId="LiveId" clId="{182CE1E4-895C-4F9F-9CDF-A76BFEE93C57}" dt="2020-05-20T22:49:32.214" v="467" actId="1076"/>
          <ac:cxnSpMkLst>
            <pc:docMk/>
            <pc:sldMk cId="867169301" sldId="265"/>
            <ac:cxnSpMk id="27" creationId="{57C9AC21-49CC-415A-8F1B-4336103D628A}"/>
          </ac:cxnSpMkLst>
        </pc:cxnChg>
        <pc:cxnChg chg="add del mod">
          <ac:chgData name="John Eisenberg" userId="c6251459c026e59b" providerId="LiveId" clId="{182CE1E4-895C-4F9F-9CDF-A76BFEE93C57}" dt="2020-05-20T22:49:29.197" v="465"/>
          <ac:cxnSpMkLst>
            <pc:docMk/>
            <pc:sldMk cId="867169301" sldId="265"/>
            <ac:cxnSpMk id="39" creationId="{B09C40E0-B1DB-4949-BA9E-BF9C22563B25}"/>
          </ac:cxnSpMkLst>
        </pc:cxnChg>
        <pc:cxnChg chg="add del mod">
          <ac:chgData name="John Eisenberg" userId="c6251459c026e59b" providerId="LiveId" clId="{182CE1E4-895C-4F9F-9CDF-A76BFEE93C57}" dt="2020-05-31T02:26:21.791" v="16396" actId="478"/>
          <ac:cxnSpMkLst>
            <pc:docMk/>
            <pc:sldMk cId="867169301" sldId="265"/>
            <ac:cxnSpMk id="39" creationId="{EAC34E07-D97C-465F-9173-BBACD995318A}"/>
          </ac:cxnSpMkLst>
        </pc:cxnChg>
        <pc:cxnChg chg="add mod">
          <ac:chgData name="John Eisenberg" userId="c6251459c026e59b" providerId="LiveId" clId="{182CE1E4-895C-4F9F-9CDF-A76BFEE93C57}" dt="2020-07-15T16:30:11.090" v="22455" actId="13822"/>
          <ac:cxnSpMkLst>
            <pc:docMk/>
            <pc:sldMk cId="867169301" sldId="265"/>
            <ac:cxnSpMk id="40" creationId="{62C0B18A-C026-4BAD-B522-650A5FCA67AF}"/>
          </ac:cxnSpMkLst>
        </pc:cxnChg>
        <pc:cxnChg chg="add del mod">
          <ac:chgData name="John Eisenberg" userId="c6251459c026e59b" providerId="LiveId" clId="{182CE1E4-895C-4F9F-9CDF-A76BFEE93C57}" dt="2020-06-06T02:50:31.714" v="18184" actId="478"/>
          <ac:cxnSpMkLst>
            <pc:docMk/>
            <pc:sldMk cId="867169301" sldId="265"/>
            <ac:cxnSpMk id="40" creationId="{B1A36902-28EB-4FF3-963A-4F7F44738DFF}"/>
          </ac:cxnSpMkLst>
        </pc:cxnChg>
        <pc:cxnChg chg="add">
          <ac:chgData name="John Eisenberg" userId="c6251459c026e59b" providerId="LiveId" clId="{182CE1E4-895C-4F9F-9CDF-A76BFEE93C57}" dt="2020-05-20T22:49:55.255" v="468" actId="11529"/>
          <ac:cxnSpMkLst>
            <pc:docMk/>
            <pc:sldMk cId="867169301" sldId="265"/>
            <ac:cxnSpMk id="41" creationId="{4393A61B-1E46-4986-9FCC-497B4FA13100}"/>
          </ac:cxnSpMkLst>
        </pc:cxnChg>
        <pc:cxnChg chg="add del mod">
          <ac:chgData name="John Eisenberg" userId="c6251459c026e59b" providerId="LiveId" clId="{182CE1E4-895C-4F9F-9CDF-A76BFEE93C57}" dt="2020-05-31T02:26:40.521" v="16398" actId="478"/>
          <ac:cxnSpMkLst>
            <pc:docMk/>
            <pc:sldMk cId="867169301" sldId="265"/>
            <ac:cxnSpMk id="43" creationId="{0F4FB240-1B6E-456B-9BD1-DB8F9552786B}"/>
          </ac:cxnSpMkLst>
        </pc:cxnChg>
        <pc:cxnChg chg="add">
          <ac:chgData name="John Eisenberg" userId="c6251459c026e59b" providerId="LiveId" clId="{182CE1E4-895C-4F9F-9CDF-A76BFEE93C57}" dt="2020-05-20T22:55:46.413" v="488" actId="11529"/>
          <ac:cxnSpMkLst>
            <pc:docMk/>
            <pc:sldMk cId="867169301" sldId="265"/>
            <ac:cxnSpMk id="44" creationId="{E30335D2-A474-4F96-893E-E11C99CD8D7E}"/>
          </ac:cxnSpMkLst>
        </pc:cxnChg>
        <pc:cxnChg chg="add del mod">
          <ac:chgData name="John Eisenberg" userId="c6251459c026e59b" providerId="LiveId" clId="{182CE1E4-895C-4F9F-9CDF-A76BFEE93C57}" dt="2020-07-15T16:27:53.881" v="22427" actId="478"/>
          <ac:cxnSpMkLst>
            <pc:docMk/>
            <pc:sldMk cId="867169301" sldId="265"/>
            <ac:cxnSpMk id="45" creationId="{55AED6C9-FABD-459F-8E2E-89B5EB7864F5}"/>
          </ac:cxnSpMkLst>
        </pc:cxnChg>
        <pc:cxnChg chg="add del">
          <ac:chgData name="John Eisenberg" userId="c6251459c026e59b" providerId="LiveId" clId="{182CE1E4-895C-4F9F-9CDF-A76BFEE93C57}" dt="2020-06-06T02:49:58.933" v="18183" actId="478"/>
          <ac:cxnSpMkLst>
            <pc:docMk/>
            <pc:sldMk cId="867169301" sldId="265"/>
            <ac:cxnSpMk id="45" creationId="{7BAFDB46-657F-4742-A6BA-747C42C6FA0B}"/>
          </ac:cxnSpMkLst>
        </pc:cxnChg>
        <pc:cxnChg chg="add">
          <ac:chgData name="John Eisenberg" userId="c6251459c026e59b" providerId="LiveId" clId="{182CE1E4-895C-4F9F-9CDF-A76BFEE93C57}" dt="2020-05-20T22:55:52.917" v="489" actId="11529"/>
          <ac:cxnSpMkLst>
            <pc:docMk/>
            <pc:sldMk cId="867169301" sldId="265"/>
            <ac:cxnSpMk id="46" creationId="{743E513A-0815-4539-AF23-529C90476684}"/>
          </ac:cxnSpMkLst>
        </pc:cxnChg>
        <pc:cxnChg chg="add del mod">
          <ac:chgData name="John Eisenberg" userId="c6251459c026e59b" providerId="LiveId" clId="{182CE1E4-895C-4F9F-9CDF-A76BFEE93C57}" dt="2020-05-31T02:27:06.421" v="16400" actId="478"/>
          <ac:cxnSpMkLst>
            <pc:docMk/>
            <pc:sldMk cId="867169301" sldId="265"/>
            <ac:cxnSpMk id="51" creationId="{54F9AEB6-C5E1-40D2-811B-050D36A83DB4}"/>
          </ac:cxnSpMkLst>
        </pc:cxnChg>
        <pc:cxnChg chg="add mod">
          <ac:chgData name="John Eisenberg" userId="c6251459c026e59b" providerId="LiveId" clId="{182CE1E4-895C-4F9F-9CDF-A76BFEE93C57}" dt="2020-06-06T18:09:49.922" v="18715" actId="1076"/>
          <ac:cxnSpMkLst>
            <pc:docMk/>
            <pc:sldMk cId="867169301" sldId="265"/>
            <ac:cxnSpMk id="52" creationId="{F5890BC8-6AC2-480A-982F-1D215FA29AA6}"/>
          </ac:cxnSpMkLst>
        </pc:cxnChg>
        <pc:cxnChg chg="add mod">
          <ac:chgData name="John Eisenberg" userId="c6251459c026e59b" providerId="LiveId" clId="{182CE1E4-895C-4F9F-9CDF-A76BFEE93C57}" dt="2020-06-06T18:10:40.816" v="18721" actId="14100"/>
          <ac:cxnSpMkLst>
            <pc:docMk/>
            <pc:sldMk cId="867169301" sldId="265"/>
            <ac:cxnSpMk id="53" creationId="{D1AA12C7-013F-46AB-BF2B-259B725F5129}"/>
          </ac:cxnSpMkLst>
        </pc:cxnChg>
        <pc:cxnChg chg="add del mod">
          <ac:chgData name="John Eisenberg" userId="c6251459c026e59b" providerId="LiveId" clId="{182CE1E4-895C-4F9F-9CDF-A76BFEE93C57}" dt="2020-06-06T18:07:01.854" v="18702" actId="478"/>
          <ac:cxnSpMkLst>
            <pc:docMk/>
            <pc:sldMk cId="867169301" sldId="265"/>
            <ac:cxnSpMk id="54" creationId="{E06A2864-3BA7-4ACE-A0E1-2D805A558ED6}"/>
          </ac:cxnSpMkLst>
        </pc:cxnChg>
        <pc:cxnChg chg="add mod">
          <ac:chgData name="John Eisenberg" userId="c6251459c026e59b" providerId="LiveId" clId="{182CE1E4-895C-4F9F-9CDF-A76BFEE93C57}" dt="2020-06-06T02:52:54.759" v="18196" actId="571"/>
          <ac:cxnSpMkLst>
            <pc:docMk/>
            <pc:sldMk cId="867169301" sldId="265"/>
            <ac:cxnSpMk id="56" creationId="{643DAF31-C0B2-428D-9A07-7CFD88547CCB}"/>
          </ac:cxnSpMkLst>
        </pc:cxnChg>
        <pc:cxnChg chg="add del mod">
          <ac:chgData name="John Eisenberg" userId="c6251459c026e59b" providerId="LiveId" clId="{182CE1E4-895C-4F9F-9CDF-A76BFEE93C57}" dt="2020-06-06T18:07:07.103" v="18703" actId="478"/>
          <ac:cxnSpMkLst>
            <pc:docMk/>
            <pc:sldMk cId="867169301" sldId="265"/>
            <ac:cxnSpMk id="56" creationId="{E06A2864-3BA7-4ACE-A0E1-2D805A558ED6}"/>
          </ac:cxnSpMkLst>
        </pc:cxnChg>
        <pc:cxnChg chg="add del mod">
          <ac:chgData name="John Eisenberg" userId="c6251459c026e59b" providerId="LiveId" clId="{182CE1E4-895C-4F9F-9CDF-A76BFEE93C57}" dt="2020-06-06T02:52:51.329" v="18195"/>
          <ac:cxnSpMkLst>
            <pc:docMk/>
            <pc:sldMk cId="867169301" sldId="265"/>
            <ac:cxnSpMk id="57" creationId="{33241A3A-3AF5-442D-86A6-DDCB2321BD95}"/>
          </ac:cxnSpMkLst>
        </pc:cxnChg>
        <pc:cxnChg chg="add mod">
          <ac:chgData name="John Eisenberg" userId="c6251459c026e59b" providerId="LiveId" clId="{182CE1E4-895C-4F9F-9CDF-A76BFEE93C57}" dt="2020-07-15T16:31:09.514" v="22457" actId="13822"/>
          <ac:cxnSpMkLst>
            <pc:docMk/>
            <pc:sldMk cId="867169301" sldId="265"/>
            <ac:cxnSpMk id="59" creationId="{A21E4162-B0F8-4E33-9D8E-AC1D528F0965}"/>
          </ac:cxnSpMkLst>
        </pc:cxnChg>
        <pc:cxnChg chg="add mod">
          <ac:chgData name="John Eisenberg" userId="c6251459c026e59b" providerId="LiveId" clId="{182CE1E4-895C-4F9F-9CDF-A76BFEE93C57}" dt="2020-06-06T02:53:10.159" v="18202" actId="571"/>
          <ac:cxnSpMkLst>
            <pc:docMk/>
            <pc:sldMk cId="867169301" sldId="265"/>
            <ac:cxnSpMk id="60" creationId="{1BC948B8-C877-4C35-8312-D0FACFE82AF6}"/>
          </ac:cxnSpMkLst>
        </pc:cxnChg>
        <pc:cxnChg chg="add mod">
          <ac:chgData name="John Eisenberg" userId="c6251459c026e59b" providerId="LiveId" clId="{182CE1E4-895C-4F9F-9CDF-A76BFEE93C57}" dt="2020-07-15T16:30:03.264" v="22454" actId="13822"/>
          <ac:cxnSpMkLst>
            <pc:docMk/>
            <pc:sldMk cId="867169301" sldId="265"/>
            <ac:cxnSpMk id="61" creationId="{A11FDA4C-0916-4CBD-8CC8-C04D96C743B8}"/>
          </ac:cxnSpMkLst>
        </pc:cxnChg>
        <pc:cxnChg chg="add del mod">
          <ac:chgData name="John Eisenberg" userId="c6251459c026e59b" providerId="LiveId" clId="{182CE1E4-895C-4F9F-9CDF-A76BFEE93C57}" dt="2020-06-06T02:53:08.826" v="18201"/>
          <ac:cxnSpMkLst>
            <pc:docMk/>
            <pc:sldMk cId="867169301" sldId="265"/>
            <ac:cxnSpMk id="62" creationId="{79CDB862-29E4-4C3B-8AD5-2471CEAA6B8D}"/>
          </ac:cxnSpMkLst>
        </pc:cxnChg>
        <pc:cxnChg chg="add del mod">
          <ac:chgData name="John Eisenberg" userId="c6251459c026e59b" providerId="LiveId" clId="{182CE1E4-895C-4F9F-9CDF-A76BFEE93C57}" dt="2020-06-06T02:53:32.265" v="18205" actId="478"/>
          <ac:cxnSpMkLst>
            <pc:docMk/>
            <pc:sldMk cId="867169301" sldId="265"/>
            <ac:cxnSpMk id="63" creationId="{0ADA3C99-BB54-45E4-93D3-9434AC2B4C09}"/>
          </ac:cxnSpMkLst>
        </pc:cxnChg>
        <pc:cxnChg chg="add mod">
          <ac:chgData name="John Eisenberg" userId="c6251459c026e59b" providerId="LiveId" clId="{182CE1E4-895C-4F9F-9CDF-A76BFEE93C57}" dt="2020-07-15T16:30:18.354" v="22456" actId="13822"/>
          <ac:cxnSpMkLst>
            <pc:docMk/>
            <pc:sldMk cId="867169301" sldId="265"/>
            <ac:cxnSpMk id="63" creationId="{6599EC0E-5927-41AB-8F79-944F25FDDDD8}"/>
          </ac:cxnSpMkLst>
        </pc:cxnChg>
        <pc:cxnChg chg="add mod">
          <ac:chgData name="John Eisenberg" userId="c6251459c026e59b" providerId="LiveId" clId="{182CE1E4-895C-4F9F-9CDF-A76BFEE93C57}" dt="2020-06-06T18:08:09.371" v="18711" actId="1076"/>
          <ac:cxnSpMkLst>
            <pc:docMk/>
            <pc:sldMk cId="867169301" sldId="265"/>
            <ac:cxnSpMk id="65" creationId="{064969EC-D4D6-41E9-AC6A-B3EE2E81F032}"/>
          </ac:cxnSpMkLst>
        </pc:cxnChg>
        <pc:cxnChg chg="add mod">
          <ac:chgData name="John Eisenberg" userId="c6251459c026e59b" providerId="LiveId" clId="{182CE1E4-895C-4F9F-9CDF-A76BFEE93C57}" dt="2020-06-06T18:10:30.444" v="18719" actId="1076"/>
          <ac:cxnSpMkLst>
            <pc:docMk/>
            <pc:sldMk cId="867169301" sldId="265"/>
            <ac:cxnSpMk id="68" creationId="{4A8CE118-008A-487E-8D4B-52EC3EB062CF}"/>
          </ac:cxnSpMkLst>
        </pc:cxnChg>
      </pc:sldChg>
      <pc:sldChg chg="modSp new mod">
        <pc:chgData name="John Eisenberg" userId="c6251459c026e59b" providerId="LiveId" clId="{182CE1E4-895C-4F9F-9CDF-A76BFEE93C57}" dt="2020-07-02T19:22:15.016" v="21009" actId="20577"/>
        <pc:sldMkLst>
          <pc:docMk/>
          <pc:sldMk cId="2579036579" sldId="266"/>
        </pc:sldMkLst>
        <pc:spChg chg="mod">
          <ac:chgData name="John Eisenberg" userId="c6251459c026e59b" providerId="LiveId" clId="{182CE1E4-895C-4F9F-9CDF-A76BFEE93C57}" dt="2020-07-02T19:21:06.427" v="20990" actId="20577"/>
          <ac:spMkLst>
            <pc:docMk/>
            <pc:sldMk cId="2579036579" sldId="266"/>
            <ac:spMk id="2" creationId="{ACDDE210-AB9A-4AB8-879D-736FDB09DD75}"/>
          </ac:spMkLst>
        </pc:spChg>
        <pc:spChg chg="mod">
          <ac:chgData name="John Eisenberg" userId="c6251459c026e59b" providerId="LiveId" clId="{182CE1E4-895C-4F9F-9CDF-A76BFEE93C57}" dt="2020-07-02T19:22:15.016" v="21009" actId="20577"/>
          <ac:spMkLst>
            <pc:docMk/>
            <pc:sldMk cId="2579036579" sldId="266"/>
            <ac:spMk id="3" creationId="{11E6DAD1-88BB-41A6-AB9F-BFF38A63198F}"/>
          </ac:spMkLst>
        </pc:spChg>
      </pc:sldChg>
      <pc:sldChg chg="modSp new mod">
        <pc:chgData name="John Eisenberg" userId="c6251459c026e59b" providerId="LiveId" clId="{182CE1E4-895C-4F9F-9CDF-A76BFEE93C57}" dt="2020-06-12T21:20:32.395" v="19243" actId="20577"/>
        <pc:sldMkLst>
          <pc:docMk/>
          <pc:sldMk cId="4242665678" sldId="267"/>
        </pc:sldMkLst>
        <pc:spChg chg="mod">
          <ac:chgData name="John Eisenberg" userId="c6251459c026e59b" providerId="LiveId" clId="{182CE1E4-895C-4F9F-9CDF-A76BFEE93C57}" dt="2020-05-27T16:51:18.680" v="15971" actId="1076"/>
          <ac:spMkLst>
            <pc:docMk/>
            <pc:sldMk cId="4242665678" sldId="267"/>
            <ac:spMk id="2" creationId="{086163F4-D9E8-4960-A55F-0E335A862743}"/>
          </ac:spMkLst>
        </pc:spChg>
        <pc:spChg chg="mod">
          <ac:chgData name="John Eisenberg" userId="c6251459c026e59b" providerId="LiveId" clId="{182CE1E4-895C-4F9F-9CDF-A76BFEE93C57}" dt="2020-06-12T21:20:32.395" v="19243" actId="20577"/>
          <ac:spMkLst>
            <pc:docMk/>
            <pc:sldMk cId="4242665678" sldId="267"/>
            <ac:spMk id="3" creationId="{45D5EE7F-8361-4E53-B0D4-E4D7792621A2}"/>
          </ac:spMkLst>
        </pc:spChg>
      </pc:sldChg>
      <pc:sldChg chg="addSp delSp modSp new mod">
        <pc:chgData name="John Eisenberg" userId="c6251459c026e59b" providerId="LiveId" clId="{182CE1E4-895C-4F9F-9CDF-A76BFEE93C57}" dt="2020-07-15T16:50:31.017" v="22490" actId="20577"/>
        <pc:sldMkLst>
          <pc:docMk/>
          <pc:sldMk cId="4277122750" sldId="268"/>
        </pc:sldMkLst>
        <pc:spChg chg="mod">
          <ac:chgData name="John Eisenberg" userId="c6251459c026e59b" providerId="LiveId" clId="{182CE1E4-895C-4F9F-9CDF-A76BFEE93C57}" dt="2020-05-20T23:44:00.517" v="2077" actId="14100"/>
          <ac:spMkLst>
            <pc:docMk/>
            <pc:sldMk cId="4277122750" sldId="268"/>
            <ac:spMk id="2" creationId="{4B0B1BA8-ECED-42E2-923C-25835646080C}"/>
          </ac:spMkLst>
        </pc:spChg>
        <pc:spChg chg="mod">
          <ac:chgData name="John Eisenberg" userId="c6251459c026e59b" providerId="LiveId" clId="{182CE1E4-895C-4F9F-9CDF-A76BFEE93C57}" dt="2020-07-15T16:50:31.017" v="22490" actId="20577"/>
          <ac:spMkLst>
            <pc:docMk/>
            <pc:sldMk cId="4277122750" sldId="268"/>
            <ac:spMk id="3" creationId="{9C912BA2-4C48-4957-9D79-E57EDD954CE9}"/>
          </ac:spMkLst>
        </pc:spChg>
        <pc:spChg chg="add del mod">
          <ac:chgData name="John Eisenberg" userId="c6251459c026e59b" providerId="LiveId" clId="{182CE1E4-895C-4F9F-9CDF-A76BFEE93C57}" dt="2020-05-23T23:55:21.264" v="14447" actId="478"/>
          <ac:spMkLst>
            <pc:docMk/>
            <pc:sldMk cId="4277122750" sldId="268"/>
            <ac:spMk id="4" creationId="{68F18696-DAE1-4BAA-8340-9AFF43F586A1}"/>
          </ac:spMkLst>
        </pc:spChg>
      </pc:sldChg>
      <pc:sldChg chg="modSp new mod">
        <pc:chgData name="John Eisenberg" userId="c6251459c026e59b" providerId="LiveId" clId="{182CE1E4-895C-4F9F-9CDF-A76BFEE93C57}" dt="2020-07-16T22:02:14.891" v="22735" actId="20577"/>
        <pc:sldMkLst>
          <pc:docMk/>
          <pc:sldMk cId="3801246062" sldId="269"/>
        </pc:sldMkLst>
        <pc:spChg chg="mod">
          <ac:chgData name="John Eisenberg" userId="c6251459c026e59b" providerId="LiveId" clId="{182CE1E4-895C-4F9F-9CDF-A76BFEE93C57}" dt="2020-06-04T22:11:16.055" v="17847" actId="14100"/>
          <ac:spMkLst>
            <pc:docMk/>
            <pc:sldMk cId="3801246062" sldId="269"/>
            <ac:spMk id="2" creationId="{8C25EB06-3293-4F8A-97C9-BE7A9FF81984}"/>
          </ac:spMkLst>
        </pc:spChg>
        <pc:spChg chg="mod">
          <ac:chgData name="John Eisenberg" userId="c6251459c026e59b" providerId="LiveId" clId="{182CE1E4-895C-4F9F-9CDF-A76BFEE93C57}" dt="2020-07-16T22:02:14.891" v="22735" actId="20577"/>
          <ac:spMkLst>
            <pc:docMk/>
            <pc:sldMk cId="3801246062" sldId="269"/>
            <ac:spMk id="3" creationId="{452B9FFD-B30B-48AF-BB85-46E443A2BF88}"/>
          </ac:spMkLst>
        </pc:spChg>
      </pc:sldChg>
      <pc:sldChg chg="modSp new mod">
        <pc:chgData name="John Eisenberg" userId="c6251459c026e59b" providerId="LiveId" clId="{182CE1E4-895C-4F9F-9CDF-A76BFEE93C57}" dt="2020-07-03T23:04:01.363" v="21076" actId="20577"/>
        <pc:sldMkLst>
          <pc:docMk/>
          <pc:sldMk cId="3364741426" sldId="270"/>
        </pc:sldMkLst>
        <pc:spChg chg="mod">
          <ac:chgData name="John Eisenberg" userId="c6251459c026e59b" providerId="LiveId" clId="{182CE1E4-895C-4F9F-9CDF-A76BFEE93C57}" dt="2020-05-21T19:03:19.010" v="4665" actId="207"/>
          <ac:spMkLst>
            <pc:docMk/>
            <pc:sldMk cId="3364741426" sldId="270"/>
            <ac:spMk id="2" creationId="{B56C9D5D-E74D-4EE8-A0FC-C5BD14A538B8}"/>
          </ac:spMkLst>
        </pc:spChg>
        <pc:spChg chg="mod">
          <ac:chgData name="John Eisenberg" userId="c6251459c026e59b" providerId="LiveId" clId="{182CE1E4-895C-4F9F-9CDF-A76BFEE93C57}" dt="2020-07-03T23:04:01.363" v="21076" actId="20577"/>
          <ac:spMkLst>
            <pc:docMk/>
            <pc:sldMk cId="3364741426" sldId="270"/>
            <ac:spMk id="3" creationId="{896DB580-3FBC-4DB1-A944-DC8A65E7BA6A}"/>
          </ac:spMkLst>
        </pc:spChg>
      </pc:sldChg>
      <pc:sldChg chg="modSp new del mod">
        <pc:chgData name="John Eisenberg" userId="c6251459c026e59b" providerId="LiveId" clId="{182CE1E4-895C-4F9F-9CDF-A76BFEE93C57}" dt="2020-05-22T03:30:30.388" v="6309" actId="47"/>
        <pc:sldMkLst>
          <pc:docMk/>
          <pc:sldMk cId="1858919803" sldId="271"/>
        </pc:sldMkLst>
        <pc:spChg chg="mod">
          <ac:chgData name="John Eisenberg" userId="c6251459c026e59b" providerId="LiveId" clId="{182CE1E4-895C-4F9F-9CDF-A76BFEE93C57}" dt="2020-05-21T19:04:50.396" v="4676" actId="207"/>
          <ac:spMkLst>
            <pc:docMk/>
            <pc:sldMk cId="1858919803" sldId="271"/>
            <ac:spMk id="2" creationId="{29756D44-AE9D-49E4-A474-1498CB2FF58A}"/>
          </ac:spMkLst>
        </pc:spChg>
        <pc:spChg chg="mod">
          <ac:chgData name="John Eisenberg" userId="c6251459c026e59b" providerId="LiveId" clId="{182CE1E4-895C-4F9F-9CDF-A76BFEE93C57}" dt="2020-05-21T03:15:26.516" v="3637" actId="20577"/>
          <ac:spMkLst>
            <pc:docMk/>
            <pc:sldMk cId="1858919803" sldId="271"/>
            <ac:spMk id="3" creationId="{3A017E05-0417-4A36-8818-16AAF838F02D}"/>
          </ac:spMkLst>
        </pc:spChg>
      </pc:sldChg>
      <pc:sldChg chg="modSp new mod ord">
        <pc:chgData name="John Eisenberg" userId="c6251459c026e59b" providerId="LiveId" clId="{182CE1E4-895C-4F9F-9CDF-A76BFEE93C57}" dt="2020-07-12T18:57:52.864" v="21992" actId="20577"/>
        <pc:sldMkLst>
          <pc:docMk/>
          <pc:sldMk cId="2071995310" sldId="272"/>
        </pc:sldMkLst>
        <pc:spChg chg="mod">
          <ac:chgData name="John Eisenberg" userId="c6251459c026e59b" providerId="LiveId" clId="{182CE1E4-895C-4F9F-9CDF-A76BFEE93C57}" dt="2020-06-01T22:58:34.663" v="16477" actId="20577"/>
          <ac:spMkLst>
            <pc:docMk/>
            <pc:sldMk cId="2071995310" sldId="272"/>
            <ac:spMk id="2" creationId="{6552A0AD-3F38-4F07-A719-B1624FF7A1BF}"/>
          </ac:spMkLst>
        </pc:spChg>
        <pc:spChg chg="mod">
          <ac:chgData name="John Eisenberg" userId="c6251459c026e59b" providerId="LiveId" clId="{182CE1E4-895C-4F9F-9CDF-A76BFEE93C57}" dt="2020-07-12T18:57:52.864" v="21992" actId="20577"/>
          <ac:spMkLst>
            <pc:docMk/>
            <pc:sldMk cId="2071995310" sldId="272"/>
            <ac:spMk id="3" creationId="{0F1A90C0-8556-4110-A5D8-9BB3A5960D40}"/>
          </ac:spMkLst>
        </pc:spChg>
      </pc:sldChg>
      <pc:sldChg chg="addSp delSp modSp new del mod ord">
        <pc:chgData name="John Eisenberg" userId="c6251459c026e59b" providerId="LiveId" clId="{182CE1E4-895C-4F9F-9CDF-A76BFEE93C57}" dt="2020-05-23T15:56:21.540" v="12239" actId="47"/>
        <pc:sldMkLst>
          <pc:docMk/>
          <pc:sldMk cId="811518471" sldId="273"/>
        </pc:sldMkLst>
        <pc:spChg chg="mod">
          <ac:chgData name="John Eisenberg" userId="c6251459c026e59b" providerId="LiveId" clId="{182CE1E4-895C-4F9F-9CDF-A76BFEE93C57}" dt="2020-05-23T02:03:55.666" v="12111" actId="207"/>
          <ac:spMkLst>
            <pc:docMk/>
            <pc:sldMk cId="811518471" sldId="273"/>
            <ac:spMk id="2" creationId="{29BFDE15-D483-462F-9B2B-64303A6C1F19}"/>
          </ac:spMkLst>
        </pc:spChg>
        <pc:spChg chg="del">
          <ac:chgData name="John Eisenberg" userId="c6251459c026e59b" providerId="LiveId" clId="{182CE1E4-895C-4F9F-9CDF-A76BFEE93C57}" dt="2020-05-21T17:49:44.203" v="4306" actId="931"/>
          <ac:spMkLst>
            <pc:docMk/>
            <pc:sldMk cId="811518471" sldId="273"/>
            <ac:spMk id="3" creationId="{90B94CA4-9FBD-4636-AECE-FEFFD5137D48}"/>
          </ac:spMkLst>
        </pc:spChg>
        <pc:spChg chg="add del mod">
          <ac:chgData name="John Eisenberg" userId="c6251459c026e59b" providerId="LiveId" clId="{182CE1E4-895C-4F9F-9CDF-A76BFEE93C57}" dt="2020-05-21T18:19:02.928" v="4343"/>
          <ac:spMkLst>
            <pc:docMk/>
            <pc:sldMk cId="811518471" sldId="273"/>
            <ac:spMk id="4" creationId="{54491C0A-BA40-46B5-A8CE-62BF367745A2}"/>
          </ac:spMkLst>
        </pc:spChg>
        <pc:picChg chg="add del mod">
          <ac:chgData name="John Eisenberg" userId="c6251459c026e59b" providerId="LiveId" clId="{182CE1E4-895C-4F9F-9CDF-A76BFEE93C57}" dt="2020-05-21T18:18:55.744" v="4342" actId="21"/>
          <ac:picMkLst>
            <pc:docMk/>
            <pc:sldMk cId="811518471" sldId="273"/>
            <ac:picMk id="5" creationId="{87A40AAD-D498-4AB8-9C53-18DB32BAABE3}"/>
          </ac:picMkLst>
        </pc:picChg>
        <pc:picChg chg="add mod modCrop">
          <ac:chgData name="John Eisenberg" userId="c6251459c026e59b" providerId="LiveId" clId="{182CE1E4-895C-4F9F-9CDF-A76BFEE93C57}" dt="2020-05-23T15:54:12.367" v="12228" actId="1076"/>
          <ac:picMkLst>
            <pc:docMk/>
            <pc:sldMk cId="811518471" sldId="273"/>
            <ac:picMk id="6" creationId="{97610C4F-1A2D-4203-91CC-7B42B084FE82}"/>
          </ac:picMkLst>
        </pc:picChg>
      </pc:sldChg>
      <pc:sldChg chg="addSp delSp modSp new mod ord addCm delCm">
        <pc:chgData name="John Eisenberg" userId="c6251459c026e59b" providerId="LiveId" clId="{182CE1E4-895C-4F9F-9CDF-A76BFEE93C57}" dt="2020-06-06T03:03:19.863" v="18256" actId="13822"/>
        <pc:sldMkLst>
          <pc:docMk/>
          <pc:sldMk cId="2306194254" sldId="274"/>
        </pc:sldMkLst>
        <pc:spChg chg="add del mod">
          <ac:chgData name="John Eisenberg" userId="c6251459c026e59b" providerId="LiveId" clId="{182CE1E4-895C-4F9F-9CDF-A76BFEE93C57}" dt="2020-05-23T17:26:33.111" v="13017"/>
          <ac:spMkLst>
            <pc:docMk/>
            <pc:sldMk cId="2306194254" sldId="274"/>
            <ac:spMk id="2" creationId="{69DA7BE3-12CB-4F81-90ED-5224D213910C}"/>
          </ac:spMkLst>
        </pc:spChg>
        <pc:spChg chg="del">
          <ac:chgData name="John Eisenberg" userId="c6251459c026e59b" providerId="LiveId" clId="{182CE1E4-895C-4F9F-9CDF-A76BFEE93C57}" dt="2020-05-21T20:05:04.357" v="4709"/>
          <ac:spMkLst>
            <pc:docMk/>
            <pc:sldMk cId="2306194254" sldId="274"/>
            <ac:spMk id="2" creationId="{7A44BCCB-4196-408F-82AA-18351C51CAA8}"/>
          </ac:spMkLst>
        </pc:spChg>
        <pc:spChg chg="add mod">
          <ac:chgData name="John Eisenberg" userId="c6251459c026e59b" providerId="LiveId" clId="{182CE1E4-895C-4F9F-9CDF-A76BFEE93C57}" dt="2020-05-26T17:25:09.713" v="15794" actId="20577"/>
          <ac:spMkLst>
            <pc:docMk/>
            <pc:sldMk cId="2306194254" sldId="274"/>
            <ac:spMk id="3" creationId="{94B548A4-54F1-4CD4-8CCB-E5CDE0BE43C9}"/>
          </ac:spMkLst>
        </pc:spChg>
        <pc:spChg chg="del mod">
          <ac:chgData name="John Eisenberg" userId="c6251459c026e59b" providerId="LiveId" clId="{182CE1E4-895C-4F9F-9CDF-A76BFEE93C57}" dt="2020-05-21T20:05:04.357" v="4709"/>
          <ac:spMkLst>
            <pc:docMk/>
            <pc:sldMk cId="2306194254" sldId="274"/>
            <ac:spMk id="3" creationId="{ABD6B93B-C2E8-44B3-8139-FEDFC384B358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4" creationId="{1286915A-C78C-49D2-9569-ADF4B2C7F85F}"/>
          </ac:spMkLst>
        </pc:spChg>
        <pc:spChg chg="add mod">
          <ac:chgData name="John Eisenberg" userId="c6251459c026e59b" providerId="LiveId" clId="{182CE1E4-895C-4F9F-9CDF-A76BFEE93C57}" dt="2020-05-21T20:29:22.252" v="5059" actId="207"/>
          <ac:spMkLst>
            <pc:docMk/>
            <pc:sldMk cId="2306194254" sldId="274"/>
            <ac:spMk id="6" creationId="{CC7B68EA-F029-4A21-B350-DEC11FA775E5}"/>
          </ac:spMkLst>
        </pc:spChg>
        <pc:spChg chg="add del mod">
          <ac:chgData name="John Eisenberg" userId="c6251459c026e59b" providerId="LiveId" clId="{182CE1E4-895C-4F9F-9CDF-A76BFEE93C57}" dt="2020-05-21T20:25:53.791" v="4931" actId="478"/>
          <ac:spMkLst>
            <pc:docMk/>
            <pc:sldMk cId="2306194254" sldId="274"/>
            <ac:spMk id="7" creationId="{B145D375-EF93-484E-9C29-B435F6A96AC9}"/>
          </ac:spMkLst>
        </pc:spChg>
        <pc:spChg chg="add del mod">
          <ac:chgData name="John Eisenberg" userId="c6251459c026e59b" providerId="LiveId" clId="{182CE1E4-895C-4F9F-9CDF-A76BFEE93C57}" dt="2020-05-21T20:09:01.421" v="4753"/>
          <ac:spMkLst>
            <pc:docMk/>
            <pc:sldMk cId="2306194254" sldId="274"/>
            <ac:spMk id="9" creationId="{1DFE42F1-6BC6-412F-9EAE-B34AD61A2134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10" creationId="{3E7951AE-F584-4621-8719-121680747743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25" creationId="{8A247646-B708-4866-879E-ED11F9830CBD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48" creationId="{774E1717-E666-46E7-9FA5-67BEE414CD73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54" creationId="{9C4021DF-6C28-4159-A9D1-D8C4894E1D42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55" creationId="{63A7CA5C-6BBE-4A45-B682-70F22B127BA0}"/>
          </ac:spMkLst>
        </pc:spChg>
        <pc:spChg chg="add del">
          <ac:chgData name="John Eisenberg" userId="c6251459c026e59b" providerId="LiveId" clId="{182CE1E4-895C-4F9F-9CDF-A76BFEE93C57}" dt="2020-05-21T20:19:30.781" v="4853" actId="11529"/>
          <ac:spMkLst>
            <pc:docMk/>
            <pc:sldMk cId="2306194254" sldId="274"/>
            <ac:spMk id="56" creationId="{F6117BF7-6C6D-4005-8B0E-0979FC03F00F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70" creationId="{2B1039B9-04A8-4685-9B90-1721C71EE9AD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71" creationId="{834C86AA-0456-4093-A1B6-69F8E128F4BB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72" creationId="{90BEFC1D-0EBC-4F60-86DE-006C67758BB1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73" creationId="{6F13659A-B8E6-4BDB-A619-DDA94AE7CC48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74" creationId="{5018E289-DFCE-4564-B9E6-EAE64DE33E6F}"/>
          </ac:spMkLst>
        </pc:spChg>
        <pc:spChg chg="add mod">
          <ac:chgData name="John Eisenberg" userId="c6251459c026e59b" providerId="LiveId" clId="{182CE1E4-895C-4F9F-9CDF-A76BFEE93C57}" dt="2020-05-23T17:26:20.754" v="13013" actId="1076"/>
          <ac:spMkLst>
            <pc:docMk/>
            <pc:sldMk cId="2306194254" sldId="274"/>
            <ac:spMk id="75" creationId="{0ED806E2-A70E-43E6-9E0F-038968AE297F}"/>
          </ac:spMkLst>
        </pc:sp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5" creationId="{723A96C3-F025-4D11-931C-9EC420414AAF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8" creationId="{446510AD-93FC-41A9-8517-17CB7E297515}"/>
          </ac:cxnSpMkLst>
        </pc:cxnChg>
        <pc:cxnChg chg="add del">
          <ac:chgData name="John Eisenberg" userId="c6251459c026e59b" providerId="LiveId" clId="{182CE1E4-895C-4F9F-9CDF-A76BFEE93C57}" dt="2020-05-21T20:09:24.414" v="4756" actId="11529"/>
          <ac:cxnSpMkLst>
            <pc:docMk/>
            <pc:sldMk cId="2306194254" sldId="274"/>
            <ac:cxnSpMk id="12" creationId="{09901CD0-DB85-4115-9E7B-9DE4D4381817}"/>
          </ac:cxnSpMkLst>
        </pc:cxnChg>
        <pc:cxnChg chg="add mod">
          <ac:chgData name="John Eisenberg" userId="c6251459c026e59b" providerId="LiveId" clId="{182CE1E4-895C-4F9F-9CDF-A76BFEE93C57}" dt="2020-06-06T03:03:19.863" v="18256" actId="13822"/>
          <ac:cxnSpMkLst>
            <pc:docMk/>
            <pc:sldMk cId="2306194254" sldId="274"/>
            <ac:cxnSpMk id="14" creationId="{6A8C5B65-9B57-4E64-A7A4-E800DB0EF8E3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17" creationId="{57ED9B9E-A079-472A-9C33-0221ADD96BDA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20" creationId="{CF8AC6B1-8EFE-4D5C-BE5A-B65BC429052C}"/>
          </ac:cxnSpMkLst>
        </pc:cxnChg>
        <pc:cxnChg chg="add del mod">
          <ac:chgData name="John Eisenberg" userId="c6251459c026e59b" providerId="LiveId" clId="{182CE1E4-895C-4F9F-9CDF-A76BFEE93C57}" dt="2020-05-21T20:12:45.178" v="4785" actId="11529"/>
          <ac:cxnSpMkLst>
            <pc:docMk/>
            <pc:sldMk cId="2306194254" sldId="274"/>
            <ac:cxnSpMk id="27" creationId="{307BB1FA-3EB4-40F6-8F1A-720C7134D9A8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29" creationId="{47DFECD8-736F-43B6-8460-2B6CBE28461A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31" creationId="{DF2AA55D-B03A-4142-BB04-47FCB1506AF8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33" creationId="{B1257E10-0213-447A-8F37-90EA0C8030A0}"/>
          </ac:cxnSpMkLst>
        </pc:cxnChg>
        <pc:cxnChg chg="add del mod">
          <ac:chgData name="John Eisenberg" userId="c6251459c026e59b" providerId="LiveId" clId="{182CE1E4-895C-4F9F-9CDF-A76BFEE93C57}" dt="2020-05-21T20:15:00.563" v="4801" actId="478"/>
          <ac:cxnSpMkLst>
            <pc:docMk/>
            <pc:sldMk cId="2306194254" sldId="274"/>
            <ac:cxnSpMk id="39" creationId="{92EAA3B5-5445-43B0-84EB-0EAD97FE4E8C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42" creationId="{483AF792-896B-487B-9AE0-E30B3DC81129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46" creationId="{3CF7FD50-3109-42ED-B11D-805E7586F39F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47" creationId="{789B499E-05FA-45F8-8FF8-E90C64700FA7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50" creationId="{93047ABA-B3A1-446D-B4D4-3E6933800671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52" creationId="{E5BB2074-A100-4D36-A10C-75B9920908F8}"/>
          </ac:cxnSpMkLst>
        </pc:cxnChg>
        <pc:cxnChg chg="add del">
          <ac:chgData name="John Eisenberg" userId="c6251459c026e59b" providerId="LiveId" clId="{182CE1E4-895C-4F9F-9CDF-A76BFEE93C57}" dt="2020-05-21T20:23:50.434" v="4886" actId="478"/>
          <ac:cxnSpMkLst>
            <pc:docMk/>
            <pc:sldMk cId="2306194254" sldId="274"/>
            <ac:cxnSpMk id="58" creationId="{4203A158-7DDA-4B5C-B511-E5BA8312D9E5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60" creationId="{FEC5F9E0-8D7B-4DEF-AEB2-E9102D1BE993}"/>
          </ac:cxnSpMkLst>
        </pc:cxnChg>
        <pc:cxnChg chg="add mod">
          <ac:chgData name="John Eisenberg" userId="c6251459c026e59b" providerId="LiveId" clId="{182CE1E4-895C-4F9F-9CDF-A76BFEE93C57}" dt="2020-05-23T17:26:20.754" v="13013" actId="1076"/>
          <ac:cxnSpMkLst>
            <pc:docMk/>
            <pc:sldMk cId="2306194254" sldId="274"/>
            <ac:cxnSpMk id="63" creationId="{221D063B-8852-44EF-9668-77B6ECFCE47E}"/>
          </ac:cxnSpMkLst>
        </pc:cxnChg>
        <pc:cxnChg chg="add del">
          <ac:chgData name="John Eisenberg" userId="c6251459c026e59b" providerId="LiveId" clId="{182CE1E4-895C-4F9F-9CDF-A76BFEE93C57}" dt="2020-05-21T20:23:18.600" v="4877" actId="478"/>
          <ac:cxnSpMkLst>
            <pc:docMk/>
            <pc:sldMk cId="2306194254" sldId="274"/>
            <ac:cxnSpMk id="69" creationId="{7D34EE4C-42E2-4E98-BD78-18A350F1300C}"/>
          </ac:cxnSpMkLst>
        </pc:cxnChg>
      </pc:sldChg>
      <pc:sldChg chg="addSp delSp modSp new del">
        <pc:chgData name="John Eisenberg" userId="c6251459c026e59b" providerId="LiveId" clId="{182CE1E4-895C-4F9F-9CDF-A76BFEE93C57}" dt="2020-05-21T23:00:01.839" v="5211" actId="47"/>
        <pc:sldMkLst>
          <pc:docMk/>
          <pc:sldMk cId="4095389537" sldId="275"/>
        </pc:sldMkLst>
        <pc:spChg chg="del">
          <ac:chgData name="John Eisenberg" userId="c6251459c026e59b" providerId="LiveId" clId="{182CE1E4-895C-4F9F-9CDF-A76BFEE93C57}" dt="2020-05-21T22:59:39.969" v="5209"/>
          <ac:spMkLst>
            <pc:docMk/>
            <pc:sldMk cId="4095389537" sldId="275"/>
            <ac:spMk id="3" creationId="{D9008ECF-5BCB-4872-B8D4-92946D98A5C0}"/>
          </ac:spMkLst>
        </pc:spChg>
        <pc:picChg chg="add mod">
          <ac:chgData name="John Eisenberg" userId="c6251459c026e59b" providerId="LiveId" clId="{182CE1E4-895C-4F9F-9CDF-A76BFEE93C57}" dt="2020-05-21T22:59:39.969" v="5209"/>
          <ac:picMkLst>
            <pc:docMk/>
            <pc:sldMk cId="4095389537" sldId="275"/>
            <ac:picMk id="4" creationId="{CFDF7A4C-46DE-41C0-A3C6-211AA7C8EE96}"/>
          </ac:picMkLst>
        </pc:picChg>
      </pc:sldChg>
      <pc:sldChg chg="addSp modSp new del mod">
        <pc:chgData name="John Eisenberg" userId="c6251459c026e59b" providerId="LiveId" clId="{182CE1E4-895C-4F9F-9CDF-A76BFEE93C57}" dt="2020-06-20T03:40:52.190" v="20740" actId="47"/>
        <pc:sldMkLst>
          <pc:docMk/>
          <pc:sldMk cId="1032418664" sldId="276"/>
        </pc:sldMkLst>
        <pc:spChg chg="add mod">
          <ac:chgData name="John Eisenberg" userId="c6251459c026e59b" providerId="LiveId" clId="{182CE1E4-895C-4F9F-9CDF-A76BFEE93C57}" dt="2020-05-25T02:04:49.090" v="14501" actId="20577"/>
          <ac:spMkLst>
            <pc:docMk/>
            <pc:sldMk cId="1032418664" sldId="276"/>
            <ac:spMk id="3" creationId="{11068FE1-F97A-4BD1-A41A-FACAC7B35AA4}"/>
          </ac:spMkLst>
        </pc:spChg>
        <pc:spChg chg="add mod">
          <ac:chgData name="John Eisenberg" userId="c6251459c026e59b" providerId="LiveId" clId="{182CE1E4-895C-4F9F-9CDF-A76BFEE93C57}" dt="2020-06-18T19:59:25.185" v="20398" actId="20577"/>
          <ac:spMkLst>
            <pc:docMk/>
            <pc:sldMk cId="1032418664" sldId="276"/>
            <ac:spMk id="4" creationId="{463D9AA2-6866-447B-B637-0E62C31E35CB}"/>
          </ac:spMkLst>
        </pc:spChg>
        <pc:picChg chg="add mod modCrop">
          <ac:chgData name="John Eisenberg" userId="c6251459c026e59b" providerId="LiveId" clId="{182CE1E4-895C-4F9F-9CDF-A76BFEE93C57}" dt="2020-06-18T04:01:47.848" v="20263" actId="1076"/>
          <ac:picMkLst>
            <pc:docMk/>
            <pc:sldMk cId="1032418664" sldId="276"/>
            <ac:picMk id="2" creationId="{C2018245-7757-44CB-BADF-20381FC83C87}"/>
          </ac:picMkLst>
        </pc:picChg>
      </pc:sldChg>
      <pc:sldChg chg="addSp delSp modSp new mod ord">
        <pc:chgData name="John Eisenberg" userId="c6251459c026e59b" providerId="LiveId" clId="{182CE1E4-895C-4F9F-9CDF-A76BFEE93C57}" dt="2020-07-08T17:39:11.336" v="21757"/>
        <pc:sldMkLst>
          <pc:docMk/>
          <pc:sldMk cId="1738731920" sldId="277"/>
        </pc:sldMkLst>
        <pc:spChg chg="add mod">
          <ac:chgData name="John Eisenberg" userId="c6251459c026e59b" providerId="LiveId" clId="{182CE1E4-895C-4F9F-9CDF-A76BFEE93C57}" dt="2020-06-17T23:49:14.121" v="19955" actId="1076"/>
          <ac:spMkLst>
            <pc:docMk/>
            <pc:sldMk cId="1738731920" sldId="277"/>
            <ac:spMk id="3" creationId="{98B78159-D5AA-4D5E-AEA2-538DFF0AEC9F}"/>
          </ac:spMkLst>
        </pc:spChg>
        <pc:picChg chg="add del mod">
          <ac:chgData name="John Eisenberg" userId="c6251459c026e59b" providerId="LiveId" clId="{182CE1E4-895C-4F9F-9CDF-A76BFEE93C57}" dt="2020-06-17T23:38:08.672" v="19825" actId="478"/>
          <ac:picMkLst>
            <pc:docMk/>
            <pc:sldMk cId="1738731920" sldId="277"/>
            <ac:picMk id="2" creationId="{070A564F-CF34-491D-BD2E-AD2A588367EC}"/>
          </ac:picMkLst>
        </pc:picChg>
        <pc:picChg chg="add mod">
          <ac:chgData name="John Eisenberg" userId="c6251459c026e59b" providerId="LiveId" clId="{182CE1E4-895C-4F9F-9CDF-A76BFEE93C57}" dt="2020-06-17T23:49:08.263" v="19954" actId="1076"/>
          <ac:picMkLst>
            <pc:docMk/>
            <pc:sldMk cId="1738731920" sldId="277"/>
            <ac:picMk id="2050" creationId="{484307B5-5E89-44D7-B50B-CCB06D6801E3}"/>
          </ac:picMkLst>
        </pc:picChg>
      </pc:sldChg>
      <pc:sldChg chg="addSp modSp new mod">
        <pc:chgData name="John Eisenberg" userId="c6251459c026e59b" providerId="LiveId" clId="{182CE1E4-895C-4F9F-9CDF-A76BFEE93C57}" dt="2020-07-12T18:37:55.827" v="21989" actId="207"/>
        <pc:sldMkLst>
          <pc:docMk/>
          <pc:sldMk cId="2091472097" sldId="278"/>
        </pc:sldMkLst>
        <pc:spChg chg="add mod">
          <ac:chgData name="John Eisenberg" userId="c6251459c026e59b" providerId="LiveId" clId="{182CE1E4-895C-4F9F-9CDF-A76BFEE93C57}" dt="2020-07-12T18:35:59.658" v="21950" actId="6549"/>
          <ac:spMkLst>
            <pc:docMk/>
            <pc:sldMk cId="2091472097" sldId="278"/>
            <ac:spMk id="2" creationId="{25F95DD2-1753-4F50-97E1-773C17AF8E22}"/>
          </ac:spMkLst>
        </pc:spChg>
        <pc:spChg chg="add mod">
          <ac:chgData name="John Eisenberg" userId="c6251459c026e59b" providerId="LiveId" clId="{182CE1E4-895C-4F9F-9CDF-A76BFEE93C57}" dt="2020-07-12T18:37:55.827" v="21989" actId="207"/>
          <ac:spMkLst>
            <pc:docMk/>
            <pc:sldMk cId="2091472097" sldId="278"/>
            <ac:spMk id="3" creationId="{3595E57A-7678-4F82-BCFE-886F1116AB73}"/>
          </ac:spMkLst>
        </pc:spChg>
      </pc:sldChg>
      <pc:sldChg chg="addSp delSp modSp new add del mod">
        <pc:chgData name="John Eisenberg" userId="c6251459c026e59b" providerId="LiveId" clId="{182CE1E4-895C-4F9F-9CDF-A76BFEE93C57}" dt="2020-05-27T17:06:07.852" v="15992" actId="1076"/>
        <pc:sldMkLst>
          <pc:docMk/>
          <pc:sldMk cId="1231691100" sldId="279"/>
        </pc:sldMkLst>
        <pc:spChg chg="mod">
          <ac:chgData name="John Eisenberg" userId="c6251459c026e59b" providerId="LiveId" clId="{182CE1E4-895C-4F9F-9CDF-A76BFEE93C57}" dt="2020-05-22T21:00:12.191" v="10761" actId="1076"/>
          <ac:spMkLst>
            <pc:docMk/>
            <pc:sldMk cId="1231691100" sldId="279"/>
            <ac:spMk id="2" creationId="{DD70DFFD-4344-44C7-A3EC-E7023C701CD0}"/>
          </ac:spMkLst>
        </pc:spChg>
        <pc:spChg chg="mod">
          <ac:chgData name="John Eisenberg" userId="c6251459c026e59b" providerId="LiveId" clId="{182CE1E4-895C-4F9F-9CDF-A76BFEE93C57}" dt="2020-05-27T17:06:07.852" v="15992" actId="1076"/>
          <ac:spMkLst>
            <pc:docMk/>
            <pc:sldMk cId="1231691100" sldId="279"/>
            <ac:spMk id="3" creationId="{42E32064-0250-4973-9C99-4E1AEDA3FE0F}"/>
          </ac:spMkLst>
        </pc:spChg>
        <pc:spChg chg="add del mod">
          <ac:chgData name="John Eisenberg" userId="c6251459c026e59b" providerId="LiveId" clId="{182CE1E4-895C-4F9F-9CDF-A76BFEE93C57}" dt="2020-05-23T16:52:30.424" v="12722" actId="478"/>
          <ac:spMkLst>
            <pc:docMk/>
            <pc:sldMk cId="1231691100" sldId="279"/>
            <ac:spMk id="4" creationId="{50FC65BF-8513-4445-B25B-7BAEE05A22A2}"/>
          </ac:spMkLst>
        </pc:spChg>
        <pc:spChg chg="add mod">
          <ac:chgData name="John Eisenberg" userId="c6251459c026e59b" providerId="LiveId" clId="{182CE1E4-895C-4F9F-9CDF-A76BFEE93C57}" dt="2020-05-23T16:53:34.504" v="12729" actId="1076"/>
          <ac:spMkLst>
            <pc:docMk/>
            <pc:sldMk cId="1231691100" sldId="279"/>
            <ac:spMk id="5" creationId="{94818A43-D7B8-48F9-8003-F1172DF761D2}"/>
          </ac:spMkLst>
        </pc:spChg>
        <pc:spChg chg="add del mod">
          <ac:chgData name="John Eisenberg" userId="c6251459c026e59b" providerId="LiveId" clId="{182CE1E4-895C-4F9F-9CDF-A76BFEE93C57}" dt="2020-05-23T16:54:59.127" v="12733"/>
          <ac:spMkLst>
            <pc:docMk/>
            <pc:sldMk cId="1231691100" sldId="279"/>
            <ac:spMk id="6" creationId="{28178154-3F6C-49F1-8596-6E0D57CBA770}"/>
          </ac:spMkLst>
        </pc:spChg>
        <pc:spChg chg="add del mod">
          <ac:chgData name="John Eisenberg" userId="c6251459c026e59b" providerId="LiveId" clId="{182CE1E4-895C-4F9F-9CDF-A76BFEE93C57}" dt="2020-05-23T16:54:59.127" v="12733"/>
          <ac:spMkLst>
            <pc:docMk/>
            <pc:sldMk cId="1231691100" sldId="279"/>
            <ac:spMk id="7" creationId="{E0EF7AA2-0A85-4A5D-B09F-0DE8B1B89CA3}"/>
          </ac:spMkLst>
        </pc:spChg>
        <pc:spChg chg="add del mod">
          <ac:chgData name="John Eisenberg" userId="c6251459c026e59b" providerId="LiveId" clId="{182CE1E4-895C-4F9F-9CDF-A76BFEE93C57}" dt="2020-05-23T16:55:24.505" v="12735"/>
          <ac:spMkLst>
            <pc:docMk/>
            <pc:sldMk cId="1231691100" sldId="279"/>
            <ac:spMk id="8" creationId="{1BBC9FA9-C44A-459D-AC91-46648A882D6F}"/>
          </ac:spMkLst>
        </pc:spChg>
        <pc:spChg chg="add del mod">
          <ac:chgData name="John Eisenberg" userId="c6251459c026e59b" providerId="LiveId" clId="{182CE1E4-895C-4F9F-9CDF-A76BFEE93C57}" dt="2020-05-23T16:55:24.505" v="12735"/>
          <ac:spMkLst>
            <pc:docMk/>
            <pc:sldMk cId="1231691100" sldId="279"/>
            <ac:spMk id="9" creationId="{E40F728D-DCF0-46D3-B658-FE280448095A}"/>
          </ac:spMkLst>
        </pc:spChg>
        <pc:spChg chg="add mod">
          <ac:chgData name="John Eisenberg" userId="c6251459c026e59b" providerId="LiveId" clId="{182CE1E4-895C-4F9F-9CDF-A76BFEE93C57}" dt="2020-05-23T16:56:21.676" v="12740" actId="1076"/>
          <ac:spMkLst>
            <pc:docMk/>
            <pc:sldMk cId="1231691100" sldId="279"/>
            <ac:spMk id="10" creationId="{9EC8E0D3-9C22-4864-95F2-97402C12D935}"/>
          </ac:spMkLst>
        </pc:spChg>
        <pc:spChg chg="add mod">
          <ac:chgData name="John Eisenberg" userId="c6251459c026e59b" providerId="LiveId" clId="{182CE1E4-895C-4F9F-9CDF-A76BFEE93C57}" dt="2020-05-23T16:59:01.782" v="12799" actId="1076"/>
          <ac:spMkLst>
            <pc:docMk/>
            <pc:sldMk cId="1231691100" sldId="279"/>
            <ac:spMk id="11" creationId="{58A79806-DC0C-48E8-B414-2C0C58B2B23E}"/>
          </ac:spMkLst>
        </pc:spChg>
      </pc:sldChg>
      <pc:sldChg chg="addSp delSp modSp new mod ord">
        <pc:chgData name="John Eisenberg" userId="c6251459c026e59b" providerId="LiveId" clId="{182CE1E4-895C-4F9F-9CDF-A76BFEE93C57}" dt="2020-06-06T22:15:48.638" v="19094" actId="1076"/>
        <pc:sldMkLst>
          <pc:docMk/>
          <pc:sldMk cId="2201450419" sldId="280"/>
        </pc:sldMkLst>
        <pc:spChg chg="add del mod">
          <ac:chgData name="John Eisenberg" userId="c6251459c026e59b" providerId="LiveId" clId="{182CE1E4-895C-4F9F-9CDF-A76BFEE93C57}" dt="2020-05-22T16:00:01.857" v="6331" actId="478"/>
          <ac:spMkLst>
            <pc:docMk/>
            <pc:sldMk cId="2201450419" sldId="280"/>
            <ac:spMk id="2" creationId="{CCB09727-6531-406C-A638-3B56B325D03F}"/>
          </ac:spMkLst>
        </pc:spChg>
        <pc:spChg chg="add mod">
          <ac:chgData name="John Eisenberg" userId="c6251459c026e59b" providerId="LiveId" clId="{182CE1E4-895C-4F9F-9CDF-A76BFEE93C57}" dt="2020-05-22T16:02:07.885" v="6375" actId="14100"/>
          <ac:spMkLst>
            <pc:docMk/>
            <pc:sldMk cId="2201450419" sldId="280"/>
            <ac:spMk id="3" creationId="{8E210058-5BE9-4450-B80C-A8D8B6FBF0D7}"/>
          </ac:spMkLst>
        </pc:spChg>
        <pc:spChg chg="add mod">
          <ac:chgData name="John Eisenberg" userId="c6251459c026e59b" providerId="LiveId" clId="{182CE1E4-895C-4F9F-9CDF-A76BFEE93C57}" dt="2020-06-06T22:15:48.638" v="19094" actId="1076"/>
          <ac:spMkLst>
            <pc:docMk/>
            <pc:sldMk cId="2201450419" sldId="280"/>
            <ac:spMk id="4" creationId="{545724F0-96B4-479E-8F61-3C2CDE8E0083}"/>
          </ac:spMkLst>
        </pc:spChg>
      </pc:sldChg>
      <pc:sldChg chg="addSp delSp modSp new mod">
        <pc:chgData name="John Eisenberg" userId="c6251459c026e59b" providerId="LiveId" clId="{182CE1E4-895C-4F9F-9CDF-A76BFEE93C57}" dt="2020-06-03T19:08:44.047" v="17530" actId="1076"/>
        <pc:sldMkLst>
          <pc:docMk/>
          <pc:sldMk cId="2736804360" sldId="281"/>
        </pc:sldMkLst>
        <pc:spChg chg="mod">
          <ac:chgData name="John Eisenberg" userId="c6251459c026e59b" providerId="LiveId" clId="{182CE1E4-895C-4F9F-9CDF-A76BFEE93C57}" dt="2020-06-03T18:35:30.958" v="17491" actId="1076"/>
          <ac:spMkLst>
            <pc:docMk/>
            <pc:sldMk cId="2736804360" sldId="281"/>
            <ac:spMk id="2" creationId="{86BA2C1D-D09F-42D5-B2BC-C50E03AA0C50}"/>
          </ac:spMkLst>
        </pc:spChg>
        <pc:spChg chg="del">
          <ac:chgData name="John Eisenberg" userId="c6251459c026e59b" providerId="LiveId" clId="{182CE1E4-895C-4F9F-9CDF-A76BFEE93C57}" dt="2020-05-22T15:58:13.143" v="6325"/>
          <ac:spMkLst>
            <pc:docMk/>
            <pc:sldMk cId="2736804360" sldId="281"/>
            <ac:spMk id="3" creationId="{C2EC000B-EAC3-4DC1-B65D-0721A4DD1720}"/>
          </ac:spMkLst>
        </pc:spChg>
        <pc:spChg chg="add mod">
          <ac:chgData name="John Eisenberg" userId="c6251459c026e59b" providerId="LiveId" clId="{182CE1E4-895C-4F9F-9CDF-A76BFEE93C57}" dt="2020-06-03T18:35:14.013" v="17486" actId="207"/>
          <ac:spMkLst>
            <pc:docMk/>
            <pc:sldMk cId="2736804360" sldId="281"/>
            <ac:spMk id="3" creationId="{E4F5C80A-B6EB-4EDA-AFE7-F80E50FEF4F9}"/>
          </ac:spMkLst>
        </pc:spChg>
        <pc:picChg chg="add mod">
          <ac:chgData name="John Eisenberg" userId="c6251459c026e59b" providerId="LiveId" clId="{182CE1E4-895C-4F9F-9CDF-A76BFEE93C57}" dt="2020-05-22T16:05:38.481" v="6416" actId="14100"/>
          <ac:picMkLst>
            <pc:docMk/>
            <pc:sldMk cId="2736804360" sldId="281"/>
            <ac:picMk id="4" creationId="{2DDF3AED-F954-4E38-A488-C1EB8685F775}"/>
          </ac:picMkLst>
        </pc:picChg>
        <pc:picChg chg="add mod">
          <ac:chgData name="John Eisenberg" userId="c6251459c026e59b" providerId="LiveId" clId="{182CE1E4-895C-4F9F-9CDF-A76BFEE93C57}" dt="2020-05-22T16:06:08.545" v="6422" actId="1076"/>
          <ac:picMkLst>
            <pc:docMk/>
            <pc:sldMk cId="2736804360" sldId="281"/>
            <ac:picMk id="5" creationId="{87C601C7-4A1C-4BAC-8C54-931E0D526956}"/>
          </ac:picMkLst>
        </pc:picChg>
        <pc:picChg chg="add mod">
          <ac:chgData name="John Eisenberg" userId="c6251459c026e59b" providerId="LiveId" clId="{182CE1E4-895C-4F9F-9CDF-A76BFEE93C57}" dt="2020-06-03T19:08:44.047" v="17530" actId="1076"/>
          <ac:picMkLst>
            <pc:docMk/>
            <pc:sldMk cId="2736804360" sldId="281"/>
            <ac:picMk id="6" creationId="{6B8063A4-316F-41AA-BF7A-FA2FF63C305E}"/>
          </ac:picMkLst>
        </pc:picChg>
        <pc:picChg chg="add mod">
          <ac:chgData name="John Eisenberg" userId="c6251459c026e59b" providerId="LiveId" clId="{182CE1E4-895C-4F9F-9CDF-A76BFEE93C57}" dt="2020-06-03T18:34:40.968" v="17483" actId="1076"/>
          <ac:picMkLst>
            <pc:docMk/>
            <pc:sldMk cId="2736804360" sldId="281"/>
            <ac:picMk id="1026" creationId="{2F11AFE9-9FD7-4840-97A7-E4CBC6F46DAD}"/>
          </ac:picMkLst>
        </pc:picChg>
        <pc:picChg chg="add mod">
          <ac:chgData name="John Eisenberg" userId="c6251459c026e59b" providerId="LiveId" clId="{182CE1E4-895C-4F9F-9CDF-A76BFEE93C57}" dt="2020-06-03T18:34:45.078" v="17484" actId="1076"/>
          <ac:picMkLst>
            <pc:docMk/>
            <pc:sldMk cId="2736804360" sldId="281"/>
            <ac:picMk id="1028" creationId="{FF130A8E-09B6-4678-ACE2-7C59F9208DCF}"/>
          </ac:picMkLst>
        </pc:picChg>
        <pc:picChg chg="add del mod">
          <ac:chgData name="John Eisenberg" userId="c6251459c026e59b" providerId="LiveId" clId="{182CE1E4-895C-4F9F-9CDF-A76BFEE93C57}" dt="2020-06-03T19:08:11.863" v="17526" actId="478"/>
          <ac:picMkLst>
            <pc:docMk/>
            <pc:sldMk cId="2736804360" sldId="281"/>
            <ac:picMk id="1030" creationId="{3445ACCF-23B3-4917-BE3D-23D818765886}"/>
          </ac:picMkLst>
        </pc:picChg>
      </pc:sldChg>
      <pc:sldChg chg="addSp delSp modSp new mod ord">
        <pc:chgData name="John Eisenberg" userId="c6251459c026e59b" providerId="LiveId" clId="{182CE1E4-895C-4F9F-9CDF-A76BFEE93C57}" dt="2020-05-22T21:16:02.442" v="11295" actId="1076"/>
        <pc:sldMkLst>
          <pc:docMk/>
          <pc:sldMk cId="4153584903" sldId="282"/>
        </pc:sldMkLst>
        <pc:spChg chg="mod">
          <ac:chgData name="John Eisenberg" userId="c6251459c026e59b" providerId="LiveId" clId="{182CE1E4-895C-4F9F-9CDF-A76BFEE93C57}" dt="2020-05-22T21:16:02.442" v="11295" actId="1076"/>
          <ac:spMkLst>
            <pc:docMk/>
            <pc:sldMk cId="4153584903" sldId="282"/>
            <ac:spMk id="2" creationId="{BA2806BE-33C3-4B6C-823D-C631055D2F6F}"/>
          </ac:spMkLst>
        </pc:spChg>
        <pc:spChg chg="del">
          <ac:chgData name="John Eisenberg" userId="c6251459c026e59b" providerId="LiveId" clId="{182CE1E4-895C-4F9F-9CDF-A76BFEE93C57}" dt="2020-05-22T16:07:12.685" v="6424"/>
          <ac:spMkLst>
            <pc:docMk/>
            <pc:sldMk cId="4153584903" sldId="282"/>
            <ac:spMk id="3" creationId="{C1EF70DE-0E64-44D4-995E-33F00ED8CA8C}"/>
          </ac:spMkLst>
        </pc:spChg>
        <pc:picChg chg="add mod">
          <ac:chgData name="John Eisenberg" userId="c6251459c026e59b" providerId="LiveId" clId="{182CE1E4-895C-4F9F-9CDF-A76BFEE93C57}" dt="2020-05-22T16:07:21.964" v="6426" actId="14100"/>
          <ac:picMkLst>
            <pc:docMk/>
            <pc:sldMk cId="4153584903" sldId="282"/>
            <ac:picMk id="4" creationId="{A8CDD74C-9C56-4126-8B35-30F2E37EA60B}"/>
          </ac:picMkLst>
        </pc:picChg>
      </pc:sldChg>
      <pc:sldChg chg="addSp delSp modSp new mod ord">
        <pc:chgData name="John Eisenberg" userId="c6251459c026e59b" providerId="LiveId" clId="{182CE1E4-895C-4F9F-9CDF-A76BFEE93C57}" dt="2020-05-27T17:06:09.186" v="15993" actId="1076"/>
        <pc:sldMkLst>
          <pc:docMk/>
          <pc:sldMk cId="3720345687" sldId="283"/>
        </pc:sldMkLst>
        <pc:spChg chg="mod">
          <ac:chgData name="John Eisenberg" userId="c6251459c026e59b" providerId="LiveId" clId="{182CE1E4-895C-4F9F-9CDF-A76BFEE93C57}" dt="2020-05-27T17:06:09.186" v="15993" actId="1076"/>
          <ac:spMkLst>
            <pc:docMk/>
            <pc:sldMk cId="3720345687" sldId="283"/>
            <ac:spMk id="2" creationId="{B7D963BF-7228-44A2-B5EF-95683DFCAC56}"/>
          </ac:spMkLst>
        </pc:spChg>
        <pc:spChg chg="del">
          <ac:chgData name="John Eisenberg" userId="c6251459c026e59b" providerId="LiveId" clId="{182CE1E4-895C-4F9F-9CDF-A76BFEE93C57}" dt="2020-05-22T16:07:54.844" v="6428"/>
          <ac:spMkLst>
            <pc:docMk/>
            <pc:sldMk cId="3720345687" sldId="283"/>
            <ac:spMk id="3" creationId="{B43D5A6E-4485-4BFD-BBC1-A9E45FD024F8}"/>
          </ac:spMkLst>
        </pc:spChg>
        <pc:picChg chg="add mod">
          <ac:chgData name="John Eisenberg" userId="c6251459c026e59b" providerId="LiveId" clId="{182CE1E4-895C-4F9F-9CDF-A76BFEE93C57}" dt="2020-05-22T16:08:05.503" v="6431" actId="1076"/>
          <ac:picMkLst>
            <pc:docMk/>
            <pc:sldMk cId="3720345687" sldId="283"/>
            <ac:picMk id="4" creationId="{35D10B8F-66B9-45F7-A525-68CB9C9B76B3}"/>
          </ac:picMkLst>
        </pc:picChg>
      </pc:sldChg>
      <pc:sldChg chg="modSp new del mod">
        <pc:chgData name="John Eisenberg" userId="c6251459c026e59b" providerId="LiveId" clId="{182CE1E4-895C-4F9F-9CDF-A76BFEE93C57}" dt="2020-05-22T17:30:07.932" v="7432" actId="47"/>
        <pc:sldMkLst>
          <pc:docMk/>
          <pc:sldMk cId="2836747293" sldId="284"/>
        </pc:sldMkLst>
        <pc:spChg chg="mod">
          <ac:chgData name="John Eisenberg" userId="c6251459c026e59b" providerId="LiveId" clId="{182CE1E4-895C-4F9F-9CDF-A76BFEE93C57}" dt="2020-05-22T16:13:53.243" v="6445" actId="20577"/>
          <ac:spMkLst>
            <pc:docMk/>
            <pc:sldMk cId="2836747293" sldId="284"/>
            <ac:spMk id="2" creationId="{DF045F08-7EFA-4384-BB4A-1779828218A9}"/>
          </ac:spMkLst>
        </pc:spChg>
      </pc:sldChg>
      <pc:sldChg chg="addSp delSp modSp new mod ord">
        <pc:chgData name="John Eisenberg" userId="c6251459c026e59b" providerId="LiveId" clId="{182CE1E4-895C-4F9F-9CDF-A76BFEE93C57}" dt="2020-07-12T18:58:59.656" v="22001" actId="20577"/>
        <pc:sldMkLst>
          <pc:docMk/>
          <pc:sldMk cId="4293584391" sldId="285"/>
        </pc:sldMkLst>
        <pc:spChg chg="add del mod">
          <ac:chgData name="John Eisenberg" userId="c6251459c026e59b" providerId="LiveId" clId="{182CE1E4-895C-4F9F-9CDF-A76BFEE93C57}" dt="2020-05-22T16:56:19.496" v="6453" actId="478"/>
          <ac:spMkLst>
            <pc:docMk/>
            <pc:sldMk cId="4293584391" sldId="285"/>
            <ac:spMk id="2" creationId="{B44F2AF4-C5E4-4F6B-B1FD-8143FE8D24E2}"/>
          </ac:spMkLst>
        </pc:spChg>
        <pc:spChg chg="add del mod">
          <ac:chgData name="John Eisenberg" userId="c6251459c026e59b" providerId="LiveId" clId="{182CE1E4-895C-4F9F-9CDF-A76BFEE93C57}" dt="2020-05-22T16:56:55.309" v="6456" actId="478"/>
          <ac:spMkLst>
            <pc:docMk/>
            <pc:sldMk cId="4293584391" sldId="285"/>
            <ac:spMk id="3" creationId="{EAF15EAE-E053-49F2-B582-F27150A27F6A}"/>
          </ac:spMkLst>
        </pc:spChg>
        <pc:spChg chg="add del mod">
          <ac:chgData name="John Eisenberg" userId="c6251459c026e59b" providerId="LiveId" clId="{182CE1E4-895C-4F9F-9CDF-A76BFEE93C57}" dt="2020-05-22T16:57:47.499" v="6458" actId="478"/>
          <ac:spMkLst>
            <pc:docMk/>
            <pc:sldMk cId="4293584391" sldId="285"/>
            <ac:spMk id="4" creationId="{AAD9EC20-F426-40C0-B701-2531087C8E8D}"/>
          </ac:spMkLst>
        </pc:spChg>
        <pc:spChg chg="add mod">
          <ac:chgData name="John Eisenberg" userId="c6251459c026e59b" providerId="LiveId" clId="{182CE1E4-895C-4F9F-9CDF-A76BFEE93C57}" dt="2020-05-22T17:29:26.340" v="7431" actId="207"/>
          <ac:spMkLst>
            <pc:docMk/>
            <pc:sldMk cId="4293584391" sldId="285"/>
            <ac:spMk id="5" creationId="{96354016-127B-4666-B294-D563EA9EAB49}"/>
          </ac:spMkLst>
        </pc:spChg>
        <pc:spChg chg="add del mod">
          <ac:chgData name="John Eisenberg" userId="c6251459c026e59b" providerId="LiveId" clId="{182CE1E4-895C-4F9F-9CDF-A76BFEE93C57}" dt="2020-05-22T17:01:31.008" v="6502" actId="478"/>
          <ac:spMkLst>
            <pc:docMk/>
            <pc:sldMk cId="4293584391" sldId="285"/>
            <ac:spMk id="6" creationId="{E883DC7A-B4CF-40BC-BF54-30E76738551F}"/>
          </ac:spMkLst>
        </pc:spChg>
        <pc:spChg chg="add mod">
          <ac:chgData name="John Eisenberg" userId="c6251459c026e59b" providerId="LiveId" clId="{182CE1E4-895C-4F9F-9CDF-A76BFEE93C57}" dt="2020-07-12T18:58:59.656" v="22001" actId="20577"/>
          <ac:spMkLst>
            <pc:docMk/>
            <pc:sldMk cId="4293584391" sldId="285"/>
            <ac:spMk id="7" creationId="{713CFC28-56E9-4F4F-98FE-8C417F071A67}"/>
          </ac:spMkLst>
        </pc:spChg>
        <pc:spChg chg="add mod">
          <ac:chgData name="John Eisenberg" userId="c6251459c026e59b" providerId="LiveId" clId="{182CE1E4-895C-4F9F-9CDF-A76BFEE93C57}" dt="2020-05-22T17:18:19.773" v="7233" actId="1076"/>
          <ac:spMkLst>
            <pc:docMk/>
            <pc:sldMk cId="4293584391" sldId="285"/>
            <ac:spMk id="8" creationId="{F5327865-9BC1-4E82-99C8-40482E386AB4}"/>
          </ac:spMkLst>
        </pc:spChg>
        <pc:spChg chg="add mod">
          <ac:chgData name="John Eisenberg" userId="c6251459c026e59b" providerId="LiveId" clId="{182CE1E4-895C-4F9F-9CDF-A76BFEE93C57}" dt="2020-05-22T17:18:07.487" v="7232" actId="1076"/>
          <ac:spMkLst>
            <pc:docMk/>
            <pc:sldMk cId="4293584391" sldId="285"/>
            <ac:spMk id="9" creationId="{A784B3D3-498C-4726-93B7-C1FBB7F83BD1}"/>
          </ac:spMkLst>
        </pc:spChg>
        <pc:picChg chg="add mod">
          <ac:chgData name="John Eisenberg" userId="c6251459c026e59b" providerId="LiveId" clId="{182CE1E4-895C-4F9F-9CDF-A76BFEE93C57}" dt="2020-05-25T02:20:03.333" v="14609" actId="14100"/>
          <ac:picMkLst>
            <pc:docMk/>
            <pc:sldMk cId="4293584391" sldId="285"/>
            <ac:picMk id="1026" creationId="{2A24C217-A093-41C8-82F6-97703145495E}"/>
          </ac:picMkLst>
        </pc:picChg>
      </pc:sldChg>
      <pc:sldChg chg="modSp new mod">
        <pc:chgData name="John Eisenberg" userId="c6251459c026e59b" providerId="LiveId" clId="{182CE1E4-895C-4F9F-9CDF-A76BFEE93C57}" dt="2020-06-12T21:43:41.892" v="19302" actId="207"/>
        <pc:sldMkLst>
          <pc:docMk/>
          <pc:sldMk cId="3384857281" sldId="286"/>
        </pc:sldMkLst>
        <pc:spChg chg="mod">
          <ac:chgData name="John Eisenberg" userId="c6251459c026e59b" providerId="LiveId" clId="{182CE1E4-895C-4F9F-9CDF-A76BFEE93C57}" dt="2020-05-27T17:06:58.176" v="15994" actId="1076"/>
          <ac:spMkLst>
            <pc:docMk/>
            <pc:sldMk cId="3384857281" sldId="286"/>
            <ac:spMk id="2" creationId="{4EB75620-B0D9-4E3A-B61D-2AE57C01F664}"/>
          </ac:spMkLst>
        </pc:spChg>
        <pc:spChg chg="mod">
          <ac:chgData name="John Eisenberg" userId="c6251459c026e59b" providerId="LiveId" clId="{182CE1E4-895C-4F9F-9CDF-A76BFEE93C57}" dt="2020-06-12T21:43:41.892" v="19302" actId="207"/>
          <ac:spMkLst>
            <pc:docMk/>
            <pc:sldMk cId="3384857281" sldId="286"/>
            <ac:spMk id="3" creationId="{B1FCDB4D-196A-4F73-8864-A71ABD267EC2}"/>
          </ac:spMkLst>
        </pc:spChg>
      </pc:sldChg>
      <pc:sldChg chg="addSp modSp new mod">
        <pc:chgData name="John Eisenberg" userId="c6251459c026e59b" providerId="LiveId" clId="{182CE1E4-895C-4F9F-9CDF-A76BFEE93C57}" dt="2020-07-02T19:26:37.647" v="21061" actId="207"/>
        <pc:sldMkLst>
          <pc:docMk/>
          <pc:sldMk cId="1477628650" sldId="287"/>
        </pc:sldMkLst>
        <pc:spChg chg="add mod">
          <ac:chgData name="John Eisenberg" userId="c6251459c026e59b" providerId="LiveId" clId="{182CE1E4-895C-4F9F-9CDF-A76BFEE93C57}" dt="2020-07-02T19:26:23.385" v="21060" actId="1076"/>
          <ac:spMkLst>
            <pc:docMk/>
            <pc:sldMk cId="1477628650" sldId="287"/>
            <ac:spMk id="2" creationId="{893198A1-7981-46F8-96C3-5E21E43C01F0}"/>
          </ac:spMkLst>
        </pc:spChg>
        <pc:spChg chg="add mod">
          <ac:chgData name="John Eisenberg" userId="c6251459c026e59b" providerId="LiveId" clId="{182CE1E4-895C-4F9F-9CDF-A76BFEE93C57}" dt="2020-07-02T19:26:37.647" v="21061" actId="207"/>
          <ac:spMkLst>
            <pc:docMk/>
            <pc:sldMk cId="1477628650" sldId="287"/>
            <ac:spMk id="3" creationId="{A5597505-CF68-4783-9CA7-A8FBE265C1CE}"/>
          </ac:spMkLst>
        </pc:spChg>
        <pc:picChg chg="add mod">
          <ac:chgData name="John Eisenberg" userId="c6251459c026e59b" providerId="LiveId" clId="{182CE1E4-895C-4F9F-9CDF-A76BFEE93C57}" dt="2020-05-22T18:13:51.497" v="9038" actId="1076"/>
          <ac:picMkLst>
            <pc:docMk/>
            <pc:sldMk cId="1477628650" sldId="287"/>
            <ac:picMk id="1026" creationId="{00993E24-1B20-497E-BD72-38C56DD3660D}"/>
          </ac:picMkLst>
        </pc:picChg>
      </pc:sldChg>
      <pc:sldChg chg="addSp delSp modSp new mod">
        <pc:chgData name="John Eisenberg" userId="c6251459c026e59b" providerId="LiveId" clId="{182CE1E4-895C-4F9F-9CDF-A76BFEE93C57}" dt="2020-07-07T20:32:31.984" v="21572" actId="1076"/>
        <pc:sldMkLst>
          <pc:docMk/>
          <pc:sldMk cId="3458448449" sldId="288"/>
        </pc:sldMkLst>
        <pc:spChg chg="add mod">
          <ac:chgData name="John Eisenberg" userId="c6251459c026e59b" providerId="LiveId" clId="{182CE1E4-895C-4F9F-9CDF-A76BFEE93C57}" dt="2020-07-07T20:32:31.984" v="21572" actId="1076"/>
          <ac:spMkLst>
            <pc:docMk/>
            <pc:sldMk cId="3458448449" sldId="288"/>
            <ac:spMk id="3" creationId="{02F9E484-FA4F-4D05-B511-1F2B91080179}"/>
          </ac:spMkLst>
        </pc:spChg>
        <pc:spChg chg="add del mod">
          <ac:chgData name="John Eisenberg" userId="c6251459c026e59b" providerId="LiveId" clId="{182CE1E4-895C-4F9F-9CDF-A76BFEE93C57}" dt="2020-05-22T18:39:41.065" v="9653"/>
          <ac:spMkLst>
            <pc:docMk/>
            <pc:sldMk cId="3458448449" sldId="288"/>
            <ac:spMk id="3" creationId="{C7397DD9-10FA-4B86-B1B7-7DBD978F698F}"/>
          </ac:spMkLst>
        </pc:spChg>
        <pc:spChg chg="add mod">
          <ac:chgData name="John Eisenberg" userId="c6251459c026e59b" providerId="LiveId" clId="{182CE1E4-895C-4F9F-9CDF-A76BFEE93C57}" dt="2020-06-01T23:16:38.275" v="16518" actId="1076"/>
          <ac:spMkLst>
            <pc:docMk/>
            <pc:sldMk cId="3458448449" sldId="288"/>
            <ac:spMk id="4" creationId="{1D33D7F6-8CE1-430C-91FF-49DF753FB623}"/>
          </ac:spMkLst>
        </pc:spChg>
        <pc:picChg chg="add mod">
          <ac:chgData name="John Eisenberg" userId="c6251459c026e59b" providerId="LiveId" clId="{182CE1E4-895C-4F9F-9CDF-A76BFEE93C57}" dt="2020-07-07T20:25:51.215" v="21426" actId="1076"/>
          <ac:picMkLst>
            <pc:docMk/>
            <pc:sldMk cId="3458448449" sldId="288"/>
            <ac:picMk id="2" creationId="{D9D65069-EE42-49D5-972B-CC77BEA86857}"/>
          </ac:picMkLst>
        </pc:picChg>
      </pc:sldChg>
      <pc:sldChg chg="addSp modSp new mod">
        <pc:chgData name="John Eisenberg" userId="c6251459c026e59b" providerId="LiveId" clId="{182CE1E4-895C-4F9F-9CDF-A76BFEE93C57}" dt="2020-05-25T02:24:07.567" v="14634" actId="207"/>
        <pc:sldMkLst>
          <pc:docMk/>
          <pc:sldMk cId="122850132" sldId="289"/>
        </pc:sldMkLst>
        <pc:spChg chg="add mod">
          <ac:chgData name="John Eisenberg" userId="c6251459c026e59b" providerId="LiveId" clId="{182CE1E4-895C-4F9F-9CDF-A76BFEE93C57}" dt="2020-05-22T18:43:30.868" v="9709"/>
          <ac:spMkLst>
            <pc:docMk/>
            <pc:sldMk cId="122850132" sldId="289"/>
            <ac:spMk id="3" creationId="{55FEC733-5E75-46CF-ABBB-D67282098E5C}"/>
          </ac:spMkLst>
        </pc:spChg>
        <pc:spChg chg="add mod">
          <ac:chgData name="John Eisenberg" userId="c6251459c026e59b" providerId="LiveId" clId="{182CE1E4-895C-4F9F-9CDF-A76BFEE93C57}" dt="2020-05-25T02:24:07.567" v="14634" actId="207"/>
          <ac:spMkLst>
            <pc:docMk/>
            <pc:sldMk cId="122850132" sldId="289"/>
            <ac:spMk id="4" creationId="{72D33576-8537-4134-93A1-26603579F6F0}"/>
          </ac:spMkLst>
        </pc:spChg>
        <pc:spChg chg="add mod">
          <ac:chgData name="John Eisenberg" userId="c6251459c026e59b" providerId="LiveId" clId="{182CE1E4-895C-4F9F-9CDF-A76BFEE93C57}" dt="2020-05-22T18:48:50.769" v="9875" actId="20577"/>
          <ac:spMkLst>
            <pc:docMk/>
            <pc:sldMk cId="122850132" sldId="289"/>
            <ac:spMk id="5" creationId="{4ABF01A2-A630-4014-A5FB-1564DFF70F3D}"/>
          </ac:spMkLst>
        </pc:spChg>
        <pc:picChg chg="add mod">
          <ac:chgData name="John Eisenberg" userId="c6251459c026e59b" providerId="LiveId" clId="{182CE1E4-895C-4F9F-9CDF-A76BFEE93C57}" dt="2020-05-22T18:45:40.486" v="9739" actId="1076"/>
          <ac:picMkLst>
            <pc:docMk/>
            <pc:sldMk cId="122850132" sldId="289"/>
            <ac:picMk id="2" creationId="{17C06209-E422-4382-A96E-564D740C0FED}"/>
          </ac:picMkLst>
        </pc:picChg>
      </pc:sldChg>
      <pc:sldChg chg="addSp modSp new mod">
        <pc:chgData name="John Eisenberg" userId="c6251459c026e59b" providerId="LiveId" clId="{182CE1E4-895C-4F9F-9CDF-A76BFEE93C57}" dt="2020-06-18T20:02:46.268" v="20403" actId="207"/>
        <pc:sldMkLst>
          <pc:docMk/>
          <pc:sldMk cId="490659368" sldId="290"/>
        </pc:sldMkLst>
        <pc:spChg chg="add mod">
          <ac:chgData name="John Eisenberg" userId="c6251459c026e59b" providerId="LiveId" clId="{182CE1E4-895C-4F9F-9CDF-A76BFEE93C57}" dt="2020-05-27T17:22:03.083" v="16010" actId="313"/>
          <ac:spMkLst>
            <pc:docMk/>
            <pc:sldMk cId="490659368" sldId="290"/>
            <ac:spMk id="3" creationId="{2AB227C5-A5B8-49F5-A077-B784E0EE950C}"/>
          </ac:spMkLst>
        </pc:spChg>
        <pc:spChg chg="add mod">
          <ac:chgData name="John Eisenberg" userId="c6251459c026e59b" providerId="LiveId" clId="{182CE1E4-895C-4F9F-9CDF-A76BFEE93C57}" dt="2020-06-18T20:02:46.268" v="20403" actId="207"/>
          <ac:spMkLst>
            <pc:docMk/>
            <pc:sldMk cId="490659368" sldId="290"/>
            <ac:spMk id="4" creationId="{545F8D45-1563-4C4A-8EE2-E7ADD51A6A39}"/>
          </ac:spMkLst>
        </pc:spChg>
        <pc:picChg chg="add mod">
          <ac:chgData name="John Eisenberg" userId="c6251459c026e59b" providerId="LiveId" clId="{182CE1E4-895C-4F9F-9CDF-A76BFEE93C57}" dt="2020-05-22T19:00:01.284" v="10158" actId="1076"/>
          <ac:picMkLst>
            <pc:docMk/>
            <pc:sldMk cId="490659368" sldId="290"/>
            <ac:picMk id="2" creationId="{93DE1859-2C45-4614-B26B-51EB0A226584}"/>
          </ac:picMkLst>
        </pc:picChg>
      </pc:sldChg>
      <pc:sldChg chg="addSp delSp modSp new mod ord">
        <pc:chgData name="John Eisenberg" userId="c6251459c026e59b" providerId="LiveId" clId="{182CE1E4-895C-4F9F-9CDF-A76BFEE93C57}" dt="2020-05-26T17:38:49.270" v="15868" actId="207"/>
        <pc:sldMkLst>
          <pc:docMk/>
          <pc:sldMk cId="2606643256" sldId="291"/>
        </pc:sldMkLst>
        <pc:spChg chg="add del mod">
          <ac:chgData name="John Eisenberg" userId="c6251459c026e59b" providerId="LiveId" clId="{182CE1E4-895C-4F9F-9CDF-A76BFEE93C57}" dt="2020-05-22T21:59:46.707" v="11307" actId="478"/>
          <ac:spMkLst>
            <pc:docMk/>
            <pc:sldMk cId="2606643256" sldId="291"/>
            <ac:spMk id="2" creationId="{AD41F125-438E-4352-BD7F-4F6F057FE7B8}"/>
          </ac:spMkLst>
        </pc:spChg>
        <pc:spChg chg="add mod">
          <ac:chgData name="John Eisenberg" userId="c6251459c026e59b" providerId="LiveId" clId="{182CE1E4-895C-4F9F-9CDF-A76BFEE93C57}" dt="2020-05-26T17:38:49.270" v="15868" actId="207"/>
          <ac:spMkLst>
            <pc:docMk/>
            <pc:sldMk cId="2606643256" sldId="291"/>
            <ac:spMk id="3" creationId="{5D65D66D-211C-438B-A1FB-3E46879F0B3E}"/>
          </ac:spMkLst>
        </pc:spChg>
        <pc:picChg chg="add mod">
          <ac:chgData name="John Eisenberg" userId="c6251459c026e59b" providerId="LiveId" clId="{182CE1E4-895C-4F9F-9CDF-A76BFEE93C57}" dt="2020-05-22T22:34:45.651" v="11550" actId="1076"/>
          <ac:picMkLst>
            <pc:docMk/>
            <pc:sldMk cId="2606643256" sldId="291"/>
            <ac:picMk id="1026" creationId="{92A19BF2-9613-45F5-8E85-A5DD71B688EF}"/>
          </ac:picMkLst>
        </pc:picChg>
      </pc:sldChg>
      <pc:sldChg chg="addSp delSp modSp new mod">
        <pc:chgData name="John Eisenberg" userId="c6251459c026e59b" providerId="LiveId" clId="{182CE1E4-895C-4F9F-9CDF-A76BFEE93C57}" dt="2020-05-25T02:24:34.514" v="14637" actId="207"/>
        <pc:sldMkLst>
          <pc:docMk/>
          <pc:sldMk cId="3938424174" sldId="292"/>
        </pc:sldMkLst>
        <pc:spChg chg="add">
          <ac:chgData name="John Eisenberg" userId="c6251459c026e59b" providerId="LiveId" clId="{182CE1E4-895C-4F9F-9CDF-A76BFEE93C57}" dt="2020-05-22T22:10:45.895" v="11344"/>
          <ac:spMkLst>
            <pc:docMk/>
            <pc:sldMk cId="3938424174" sldId="292"/>
            <ac:spMk id="2" creationId="{346FFC79-6BDD-4726-9428-12929F13BDDE}"/>
          </ac:spMkLst>
        </pc:spChg>
        <pc:spChg chg="add del mod">
          <ac:chgData name="John Eisenberg" userId="c6251459c026e59b" providerId="LiveId" clId="{182CE1E4-895C-4F9F-9CDF-A76BFEE93C57}" dt="2020-05-22T22:11:19.044" v="11348"/>
          <ac:spMkLst>
            <pc:docMk/>
            <pc:sldMk cId="3938424174" sldId="292"/>
            <ac:spMk id="3" creationId="{29D03213-C82D-4DC3-BD54-FF5CBCB19E68}"/>
          </ac:spMkLst>
        </pc:spChg>
        <pc:spChg chg="add del mod">
          <ac:chgData name="John Eisenberg" userId="c6251459c026e59b" providerId="LiveId" clId="{182CE1E4-895C-4F9F-9CDF-A76BFEE93C57}" dt="2020-05-22T22:11:24.183" v="11350" actId="478"/>
          <ac:spMkLst>
            <pc:docMk/>
            <pc:sldMk cId="3938424174" sldId="292"/>
            <ac:spMk id="4" creationId="{F078BF80-A2E1-4C07-B8F7-49AC7C273FB2}"/>
          </ac:spMkLst>
        </pc:spChg>
        <pc:spChg chg="add del mod">
          <ac:chgData name="John Eisenberg" userId="c6251459c026e59b" providerId="LiveId" clId="{182CE1E4-895C-4F9F-9CDF-A76BFEE93C57}" dt="2020-05-22T22:12:36.067" v="11354"/>
          <ac:spMkLst>
            <pc:docMk/>
            <pc:sldMk cId="3938424174" sldId="292"/>
            <ac:spMk id="5" creationId="{09081B06-E02C-4292-A377-D6EF4A00DAD5}"/>
          </ac:spMkLst>
        </pc:spChg>
        <pc:spChg chg="add mod">
          <ac:chgData name="John Eisenberg" userId="c6251459c026e59b" providerId="LiveId" clId="{182CE1E4-895C-4F9F-9CDF-A76BFEE93C57}" dt="2020-05-25T02:24:34.514" v="14637" actId="207"/>
          <ac:spMkLst>
            <pc:docMk/>
            <pc:sldMk cId="3938424174" sldId="292"/>
            <ac:spMk id="6" creationId="{79855250-70A8-4092-8C6F-1B179BBC51D5}"/>
          </ac:spMkLst>
        </pc:spChg>
        <pc:spChg chg="add mod">
          <ac:chgData name="John Eisenberg" userId="c6251459c026e59b" providerId="LiveId" clId="{182CE1E4-895C-4F9F-9CDF-A76BFEE93C57}" dt="2020-05-23T17:07:06.026" v="12883" actId="14100"/>
          <ac:spMkLst>
            <pc:docMk/>
            <pc:sldMk cId="3938424174" sldId="292"/>
            <ac:spMk id="7" creationId="{B6F67996-8F7C-4514-841D-19738B6C21C3}"/>
          </ac:spMkLst>
        </pc:spChg>
        <pc:picChg chg="add mod">
          <ac:chgData name="John Eisenberg" userId="c6251459c026e59b" providerId="LiveId" clId="{182CE1E4-895C-4F9F-9CDF-A76BFEE93C57}" dt="2020-05-22T22:16:24.806" v="11478" actId="1076"/>
          <ac:picMkLst>
            <pc:docMk/>
            <pc:sldMk cId="3938424174" sldId="292"/>
            <ac:picMk id="1032" creationId="{FA25155A-8E5E-440C-A4DF-E040E976ACA3}"/>
          </ac:picMkLst>
        </pc:picChg>
      </pc:sldChg>
      <pc:sldChg chg="addSp modSp new mod">
        <pc:chgData name="John Eisenberg" userId="c6251459c026e59b" providerId="LiveId" clId="{182CE1E4-895C-4F9F-9CDF-A76BFEE93C57}" dt="2020-06-06T22:19:35.662" v="19096" actId="207"/>
        <pc:sldMkLst>
          <pc:docMk/>
          <pc:sldMk cId="1799987081" sldId="293"/>
        </pc:sldMkLst>
        <pc:spChg chg="add mod">
          <ac:chgData name="John Eisenberg" userId="c6251459c026e59b" providerId="LiveId" clId="{182CE1E4-895C-4F9F-9CDF-A76BFEE93C57}" dt="2020-05-27T17:11:59.953" v="15999" actId="1076"/>
          <ac:spMkLst>
            <pc:docMk/>
            <pc:sldMk cId="1799987081" sldId="293"/>
            <ac:spMk id="2" creationId="{66ECC7FA-C31E-4E1A-B470-8644008F7B6E}"/>
          </ac:spMkLst>
        </pc:spChg>
        <pc:spChg chg="add mod">
          <ac:chgData name="John Eisenberg" userId="c6251459c026e59b" providerId="LiveId" clId="{182CE1E4-895C-4F9F-9CDF-A76BFEE93C57}" dt="2020-06-06T22:19:35.662" v="19096" actId="207"/>
          <ac:spMkLst>
            <pc:docMk/>
            <pc:sldMk cId="1799987081" sldId="293"/>
            <ac:spMk id="3" creationId="{8FB2B32B-FC60-4A0F-95B8-37780681D305}"/>
          </ac:spMkLst>
        </pc:spChg>
      </pc:sldChg>
      <pc:sldChg chg="addSp modSp new mod">
        <pc:chgData name="John Eisenberg" userId="c6251459c026e59b" providerId="LiveId" clId="{182CE1E4-895C-4F9F-9CDF-A76BFEE93C57}" dt="2020-06-28T21:05:46.384" v="20961" actId="207"/>
        <pc:sldMkLst>
          <pc:docMk/>
          <pc:sldMk cId="4143778821" sldId="294"/>
        </pc:sldMkLst>
        <pc:spChg chg="mod">
          <ac:chgData name="John Eisenberg" userId="c6251459c026e59b" providerId="LiveId" clId="{182CE1E4-895C-4F9F-9CDF-A76BFEE93C57}" dt="2020-05-27T17:14:36.576" v="16003" actId="1076"/>
          <ac:spMkLst>
            <pc:docMk/>
            <pc:sldMk cId="4143778821" sldId="294"/>
            <ac:spMk id="2" creationId="{EBB5CB0E-F4CB-47B9-B115-934BF92C213E}"/>
          </ac:spMkLst>
        </pc:spChg>
        <pc:spChg chg="add mod">
          <ac:chgData name="John Eisenberg" userId="c6251459c026e59b" providerId="LiveId" clId="{182CE1E4-895C-4F9F-9CDF-A76BFEE93C57}" dt="2020-06-28T21:05:46.384" v="20961" actId="207"/>
          <ac:spMkLst>
            <pc:docMk/>
            <pc:sldMk cId="4143778821" sldId="294"/>
            <ac:spMk id="3" creationId="{AEF38FB0-A6C2-446F-A457-D154F73BFA7E}"/>
          </ac:spMkLst>
        </pc:spChg>
      </pc:sldChg>
      <pc:sldChg chg="addSp delSp modSp new mod ord">
        <pc:chgData name="John Eisenberg" userId="c6251459c026e59b" providerId="LiveId" clId="{182CE1E4-895C-4F9F-9CDF-A76BFEE93C57}" dt="2020-06-12T21:50:13.991" v="19303" actId="20577"/>
        <pc:sldMkLst>
          <pc:docMk/>
          <pc:sldMk cId="672096861" sldId="295"/>
        </pc:sldMkLst>
        <pc:spChg chg="add del mod">
          <ac:chgData name="John Eisenberg" userId="c6251459c026e59b" providerId="LiveId" clId="{182CE1E4-895C-4F9F-9CDF-A76BFEE93C57}" dt="2020-05-22T22:33:58.833" v="11520"/>
          <ac:spMkLst>
            <pc:docMk/>
            <pc:sldMk cId="672096861" sldId="295"/>
            <ac:spMk id="2" creationId="{24CBB70D-6377-44A2-9F04-D3C30C901950}"/>
          </ac:spMkLst>
        </pc:spChg>
        <pc:spChg chg="add mod">
          <ac:chgData name="John Eisenberg" userId="c6251459c026e59b" providerId="LiveId" clId="{182CE1E4-895C-4F9F-9CDF-A76BFEE93C57}" dt="2020-06-12T21:50:13.991" v="19303" actId="20577"/>
          <ac:spMkLst>
            <pc:docMk/>
            <pc:sldMk cId="672096861" sldId="295"/>
            <ac:spMk id="3" creationId="{A5262A44-47E5-4318-B8F2-5D448360F94D}"/>
          </ac:spMkLst>
        </pc:spChg>
        <pc:picChg chg="add mod">
          <ac:chgData name="John Eisenberg" userId="c6251459c026e59b" providerId="LiveId" clId="{182CE1E4-895C-4F9F-9CDF-A76BFEE93C57}" dt="2020-05-22T22:33:57.703" v="11518" actId="1076"/>
          <ac:picMkLst>
            <pc:docMk/>
            <pc:sldMk cId="672096861" sldId="295"/>
            <ac:picMk id="2050" creationId="{F8AB63EF-CBF3-4C9D-8A78-BC50D85D62A7}"/>
          </ac:picMkLst>
        </pc:picChg>
      </pc:sldChg>
      <pc:sldChg chg="addSp delSp modSp new mod">
        <pc:chgData name="John Eisenberg" userId="c6251459c026e59b" providerId="LiveId" clId="{182CE1E4-895C-4F9F-9CDF-A76BFEE93C57}" dt="2020-07-16T16:03:50.873" v="22513" actId="255"/>
        <pc:sldMkLst>
          <pc:docMk/>
          <pc:sldMk cId="2044012144" sldId="296"/>
        </pc:sldMkLst>
        <pc:spChg chg="add mod">
          <ac:chgData name="John Eisenberg" userId="c6251459c026e59b" providerId="LiveId" clId="{182CE1E4-895C-4F9F-9CDF-A76BFEE93C57}" dt="2020-06-06T17:13:05.213" v="18524" actId="1076"/>
          <ac:spMkLst>
            <pc:docMk/>
            <pc:sldMk cId="2044012144" sldId="296"/>
            <ac:spMk id="3" creationId="{A54B4F3A-14DC-4720-916C-952019B9CAEA}"/>
          </ac:spMkLst>
        </pc:spChg>
        <pc:spChg chg="add mod">
          <ac:chgData name="John Eisenberg" userId="c6251459c026e59b" providerId="LiveId" clId="{182CE1E4-895C-4F9F-9CDF-A76BFEE93C57}" dt="2020-06-04T22:19:46.272" v="17956" actId="1076"/>
          <ac:spMkLst>
            <pc:docMk/>
            <pc:sldMk cId="2044012144" sldId="296"/>
            <ac:spMk id="4" creationId="{BA244D26-B506-4C8D-AE9B-7AE4C03C718E}"/>
          </ac:spMkLst>
        </pc:spChg>
        <pc:spChg chg="add mod">
          <ac:chgData name="John Eisenberg" userId="c6251459c026e59b" providerId="LiveId" clId="{182CE1E4-895C-4F9F-9CDF-A76BFEE93C57}" dt="2020-07-13T14:42:09.347" v="22055" actId="20577"/>
          <ac:spMkLst>
            <pc:docMk/>
            <pc:sldMk cId="2044012144" sldId="296"/>
            <ac:spMk id="9" creationId="{71BE11E3-0418-4FF7-AECE-7BC8DE258281}"/>
          </ac:spMkLst>
        </pc:spChg>
        <pc:spChg chg="add del mod">
          <ac:chgData name="John Eisenberg" userId="c6251459c026e59b" providerId="LiveId" clId="{182CE1E4-895C-4F9F-9CDF-A76BFEE93C57}" dt="2020-06-04T21:49:41.896" v="17580"/>
          <ac:spMkLst>
            <pc:docMk/>
            <pc:sldMk cId="2044012144" sldId="296"/>
            <ac:spMk id="20" creationId="{0BB1122F-A92C-4193-812D-50CBE05D04AC}"/>
          </ac:spMkLst>
        </pc:spChg>
        <pc:spChg chg="add mod">
          <ac:chgData name="John Eisenberg" userId="c6251459c026e59b" providerId="LiveId" clId="{182CE1E4-895C-4F9F-9CDF-A76BFEE93C57}" dt="2020-06-06T16:13:08.300" v="18438" actId="1076"/>
          <ac:spMkLst>
            <pc:docMk/>
            <pc:sldMk cId="2044012144" sldId="296"/>
            <ac:spMk id="21" creationId="{18938FB8-2A30-4A42-80E6-DD0342CE901C}"/>
          </ac:spMkLst>
        </pc:spChg>
        <pc:spChg chg="add mod">
          <ac:chgData name="John Eisenberg" userId="c6251459c026e59b" providerId="LiveId" clId="{182CE1E4-895C-4F9F-9CDF-A76BFEE93C57}" dt="2020-06-06T16:17:53.462" v="18480" actId="1076"/>
          <ac:spMkLst>
            <pc:docMk/>
            <pc:sldMk cId="2044012144" sldId="296"/>
            <ac:spMk id="22" creationId="{DE42E898-E7A1-4AEA-A289-1A5AE3D8A4E7}"/>
          </ac:spMkLst>
        </pc:spChg>
        <pc:spChg chg="add del mod">
          <ac:chgData name="John Eisenberg" userId="c6251459c026e59b" providerId="LiveId" clId="{182CE1E4-895C-4F9F-9CDF-A76BFEE93C57}" dt="2020-06-04T21:50:44.958" v="17603"/>
          <ac:spMkLst>
            <pc:docMk/>
            <pc:sldMk cId="2044012144" sldId="296"/>
            <ac:spMk id="23" creationId="{52A5919B-AA1D-4C35-BB64-E3D3F9B949F7}"/>
          </ac:spMkLst>
        </pc:spChg>
        <pc:spChg chg="add mod">
          <ac:chgData name="John Eisenberg" userId="c6251459c026e59b" providerId="LiveId" clId="{182CE1E4-895C-4F9F-9CDF-A76BFEE93C57}" dt="2020-06-06T17:06:18.749" v="18488" actId="1076"/>
          <ac:spMkLst>
            <pc:docMk/>
            <pc:sldMk cId="2044012144" sldId="296"/>
            <ac:spMk id="25" creationId="{4985AAA0-825D-438A-8ABA-D1F8F616DCAA}"/>
          </ac:spMkLst>
        </pc:spChg>
        <pc:spChg chg="add mod">
          <ac:chgData name="John Eisenberg" userId="c6251459c026e59b" providerId="LiveId" clId="{182CE1E4-895C-4F9F-9CDF-A76BFEE93C57}" dt="2020-07-16T16:03:50.873" v="22513" actId="255"/>
          <ac:spMkLst>
            <pc:docMk/>
            <pc:sldMk cId="2044012144" sldId="296"/>
            <ac:spMk id="26" creationId="{3EC2B28B-34E9-452B-ADFD-504BA973A5E7}"/>
          </ac:spMkLst>
        </pc:spChg>
        <pc:spChg chg="add del mod">
          <ac:chgData name="John Eisenberg" userId="c6251459c026e59b" providerId="LiveId" clId="{182CE1E4-895C-4F9F-9CDF-A76BFEE93C57}" dt="2020-06-04T22:18:47.251" v="17949" actId="767"/>
          <ac:spMkLst>
            <pc:docMk/>
            <pc:sldMk cId="2044012144" sldId="296"/>
            <ac:spMk id="27" creationId="{B7A535A9-9C61-41F7-899D-0CB5709CF370}"/>
          </ac:spMkLst>
        </pc:spChg>
        <pc:picChg chg="add del mod">
          <ac:chgData name="John Eisenberg" userId="c6251459c026e59b" providerId="LiveId" clId="{182CE1E4-895C-4F9F-9CDF-A76BFEE93C57}" dt="2020-06-06T16:03:06.554" v="18402" actId="478"/>
          <ac:picMkLst>
            <pc:docMk/>
            <pc:sldMk cId="2044012144" sldId="296"/>
            <ac:picMk id="2" creationId="{E554BBEA-2B3D-4264-BE5C-D08F6C5E2BD0}"/>
          </ac:picMkLst>
        </pc:picChg>
        <pc:picChg chg="add mod">
          <ac:chgData name="John Eisenberg" userId="c6251459c026e59b" providerId="LiveId" clId="{182CE1E4-895C-4F9F-9CDF-A76BFEE93C57}" dt="2020-07-13T14:43:54.707" v="22057" actId="1076"/>
          <ac:picMkLst>
            <pc:docMk/>
            <pc:sldMk cId="2044012144" sldId="296"/>
            <ac:picMk id="1026" creationId="{1971E81A-C6EE-4315-98C6-F684CD1A372C}"/>
          </ac:picMkLst>
        </pc:picChg>
        <pc:cxnChg chg="add del">
          <ac:chgData name="John Eisenberg" userId="c6251459c026e59b" providerId="LiveId" clId="{182CE1E4-895C-4F9F-9CDF-A76BFEE93C57}" dt="2020-05-23T15:56:53.376" v="12241" actId="11529"/>
          <ac:cxnSpMkLst>
            <pc:docMk/>
            <pc:sldMk cId="2044012144" sldId="296"/>
            <ac:cxnSpMk id="5" creationId="{AC0F8438-0D50-4AC7-B3D7-051FA4F43CE5}"/>
          </ac:cxnSpMkLst>
        </pc:cxnChg>
        <pc:cxnChg chg="add mod">
          <ac:chgData name="John Eisenberg" userId="c6251459c026e59b" providerId="LiveId" clId="{182CE1E4-895C-4F9F-9CDF-A76BFEE93C57}" dt="2020-06-06T16:13:11.716" v="18439" actId="1076"/>
          <ac:cxnSpMkLst>
            <pc:docMk/>
            <pc:sldMk cId="2044012144" sldId="296"/>
            <ac:cxnSpMk id="6" creationId="{85380B55-3738-4AB5-A977-99BA21C534BB}"/>
          </ac:cxnSpMkLst>
        </pc:cxnChg>
        <pc:cxnChg chg="add mod">
          <ac:chgData name="John Eisenberg" userId="c6251459c026e59b" providerId="LiveId" clId="{182CE1E4-895C-4F9F-9CDF-A76BFEE93C57}" dt="2020-05-23T15:58:08.170" v="12255" actId="1076"/>
          <ac:cxnSpMkLst>
            <pc:docMk/>
            <pc:sldMk cId="2044012144" sldId="296"/>
            <ac:cxnSpMk id="7" creationId="{49808500-1E32-4814-A27D-B08A666C121B}"/>
          </ac:cxnSpMkLst>
        </pc:cxnChg>
        <pc:cxnChg chg="add mod">
          <ac:chgData name="John Eisenberg" userId="c6251459c026e59b" providerId="LiveId" clId="{182CE1E4-895C-4F9F-9CDF-A76BFEE93C57}" dt="2020-05-23T15:59:21.694" v="12264" actId="1076"/>
          <ac:cxnSpMkLst>
            <pc:docMk/>
            <pc:sldMk cId="2044012144" sldId="296"/>
            <ac:cxnSpMk id="8" creationId="{059E68D9-E2FF-40B7-9979-2024F784F4CC}"/>
          </ac:cxnSpMkLst>
        </pc:cxnChg>
        <pc:cxnChg chg="add del">
          <ac:chgData name="John Eisenberg" userId="c6251459c026e59b" providerId="LiveId" clId="{182CE1E4-895C-4F9F-9CDF-A76BFEE93C57}" dt="2020-06-06T03:02:12.034" v="18252" actId="478"/>
          <ac:cxnSpMkLst>
            <pc:docMk/>
            <pc:sldMk cId="2044012144" sldId="296"/>
            <ac:cxnSpMk id="10" creationId="{5BEC3B6C-E543-4A21-8E4B-736651694FF1}"/>
          </ac:cxnSpMkLst>
        </pc:cxnChg>
        <pc:cxnChg chg="add mod">
          <ac:chgData name="John Eisenberg" userId="c6251459c026e59b" providerId="LiveId" clId="{182CE1E4-895C-4F9F-9CDF-A76BFEE93C57}" dt="2020-07-13T14:42:09.347" v="22055" actId="20577"/>
          <ac:cxnSpMkLst>
            <pc:docMk/>
            <pc:sldMk cId="2044012144" sldId="296"/>
            <ac:cxnSpMk id="11" creationId="{6DCFE37D-ED9B-4AFD-A8F9-9ABFF3945844}"/>
          </ac:cxnSpMkLst>
        </pc:cxnChg>
        <pc:cxnChg chg="add mod">
          <ac:chgData name="John Eisenberg" userId="c6251459c026e59b" providerId="LiveId" clId="{182CE1E4-895C-4F9F-9CDF-A76BFEE93C57}" dt="2020-07-13T14:42:09.347" v="22055" actId="20577"/>
          <ac:cxnSpMkLst>
            <pc:docMk/>
            <pc:sldMk cId="2044012144" sldId="296"/>
            <ac:cxnSpMk id="13" creationId="{F8E1B0A0-6921-418C-86FF-8737CD5CA6E1}"/>
          </ac:cxnSpMkLst>
        </pc:cxnChg>
        <pc:cxnChg chg="add mod">
          <ac:chgData name="John Eisenberg" userId="c6251459c026e59b" providerId="LiveId" clId="{182CE1E4-895C-4F9F-9CDF-A76BFEE93C57}" dt="2020-06-06T16:16:02.575" v="18462" actId="1076"/>
          <ac:cxnSpMkLst>
            <pc:docMk/>
            <pc:sldMk cId="2044012144" sldId="296"/>
            <ac:cxnSpMk id="14" creationId="{E06A2864-3BA7-4ACE-A0E1-2D805A558ED6}"/>
          </ac:cxnSpMkLst>
        </pc:cxnChg>
        <pc:cxnChg chg="add del mod">
          <ac:chgData name="John Eisenberg" userId="c6251459c026e59b" providerId="LiveId" clId="{182CE1E4-895C-4F9F-9CDF-A76BFEE93C57}" dt="2020-06-06T16:14:42.803" v="18452" actId="478"/>
          <ac:cxnSpMkLst>
            <pc:docMk/>
            <pc:sldMk cId="2044012144" sldId="296"/>
            <ac:cxnSpMk id="15" creationId="{173FC427-ACDA-41C0-9A2E-59C33F63AC35}"/>
          </ac:cxnSpMkLst>
        </pc:cxnChg>
        <pc:cxnChg chg="add del mod">
          <ac:chgData name="John Eisenberg" userId="c6251459c026e59b" providerId="LiveId" clId="{182CE1E4-895C-4F9F-9CDF-A76BFEE93C57}" dt="2020-06-06T16:14:36.140" v="18451" actId="478"/>
          <ac:cxnSpMkLst>
            <pc:docMk/>
            <pc:sldMk cId="2044012144" sldId="296"/>
            <ac:cxnSpMk id="17" creationId="{714CBB9B-0834-4841-A92A-1F8F96C21F82}"/>
          </ac:cxnSpMkLst>
        </pc:cxnChg>
        <pc:cxnChg chg="add del">
          <ac:chgData name="John Eisenberg" userId="c6251459c026e59b" providerId="LiveId" clId="{182CE1E4-895C-4F9F-9CDF-A76BFEE93C57}" dt="2020-06-04T21:48:57.263" v="17574" actId="478"/>
          <ac:cxnSpMkLst>
            <pc:docMk/>
            <pc:sldMk cId="2044012144" sldId="296"/>
            <ac:cxnSpMk id="17" creationId="{A9989A9D-49DA-4DAC-BAC6-F08DE6128BB4}"/>
          </ac:cxnSpMkLst>
        </pc:cxnChg>
        <pc:cxnChg chg="add mod">
          <ac:chgData name="John Eisenberg" userId="c6251459c026e59b" providerId="LiveId" clId="{182CE1E4-895C-4F9F-9CDF-A76BFEE93C57}" dt="2020-06-06T16:18:11.796" v="18482" actId="14100"/>
          <ac:cxnSpMkLst>
            <pc:docMk/>
            <pc:sldMk cId="2044012144" sldId="296"/>
            <ac:cxnSpMk id="18" creationId="{68ABBFD4-3914-42E6-96BE-B1F8C2C49DB2}"/>
          </ac:cxnSpMkLst>
        </pc:cxnChg>
        <pc:cxnChg chg="add del mod">
          <ac:chgData name="John Eisenberg" userId="c6251459c026e59b" providerId="LiveId" clId="{182CE1E4-895C-4F9F-9CDF-A76BFEE93C57}" dt="2020-06-04T21:49:00.699" v="17575" actId="478"/>
          <ac:cxnSpMkLst>
            <pc:docMk/>
            <pc:sldMk cId="2044012144" sldId="296"/>
            <ac:cxnSpMk id="18" creationId="{AF4DDAD3-8646-4679-9A3E-D88B6029A0F6}"/>
          </ac:cxnSpMkLst>
        </pc:cxnChg>
        <pc:cxnChg chg="add del mod">
          <ac:chgData name="John Eisenberg" userId="c6251459c026e59b" providerId="LiveId" clId="{182CE1E4-895C-4F9F-9CDF-A76BFEE93C57}" dt="2020-06-06T16:11:18.860" v="18429" actId="478"/>
          <ac:cxnSpMkLst>
            <pc:docMk/>
            <pc:sldMk cId="2044012144" sldId="296"/>
            <ac:cxnSpMk id="24" creationId="{5A309A3F-127D-453B-81B5-4BFDE5B8115D}"/>
          </ac:cxnSpMkLst>
        </pc:cxnChg>
      </pc:sldChg>
      <pc:sldChg chg="modSp new del mod">
        <pc:chgData name="John Eisenberg" userId="c6251459c026e59b" providerId="LiveId" clId="{182CE1E4-895C-4F9F-9CDF-A76BFEE93C57}" dt="2020-05-22T22:47:14.160" v="11771" actId="680"/>
        <pc:sldMkLst>
          <pc:docMk/>
          <pc:sldMk cId="3221093093" sldId="296"/>
        </pc:sldMkLst>
        <pc:spChg chg="mod">
          <ac:chgData name="John Eisenberg" userId="c6251459c026e59b" providerId="LiveId" clId="{182CE1E4-895C-4F9F-9CDF-A76BFEE93C57}" dt="2020-05-22T22:47:13.191" v="11770" actId="14100"/>
          <ac:spMkLst>
            <pc:docMk/>
            <pc:sldMk cId="3221093093" sldId="296"/>
            <ac:spMk id="2" creationId="{6EBD195C-A60B-4792-877A-1C2BBE5C46F5}"/>
          </ac:spMkLst>
        </pc:spChg>
      </pc:sldChg>
      <pc:sldChg chg="addSp modSp new mod ord">
        <pc:chgData name="John Eisenberg" userId="c6251459c026e59b" providerId="LiveId" clId="{182CE1E4-895C-4F9F-9CDF-A76BFEE93C57}" dt="2020-07-15T15:57:58.411" v="22116" actId="5793"/>
        <pc:sldMkLst>
          <pc:docMk/>
          <pc:sldMk cId="170927273" sldId="297"/>
        </pc:sldMkLst>
        <pc:spChg chg="add mod">
          <ac:chgData name="John Eisenberg" userId="c6251459c026e59b" providerId="LiveId" clId="{182CE1E4-895C-4F9F-9CDF-A76BFEE93C57}" dt="2020-05-23T17:19:41.818" v="12986" actId="207"/>
          <ac:spMkLst>
            <pc:docMk/>
            <pc:sldMk cId="170927273" sldId="297"/>
            <ac:spMk id="2" creationId="{B2208033-D165-40D0-AEE1-FA7F4D878CA1}"/>
          </ac:spMkLst>
        </pc:spChg>
        <pc:spChg chg="add mod">
          <ac:chgData name="John Eisenberg" userId="c6251459c026e59b" providerId="LiveId" clId="{182CE1E4-895C-4F9F-9CDF-A76BFEE93C57}" dt="2020-07-15T15:57:58.411" v="22116" actId="5793"/>
          <ac:spMkLst>
            <pc:docMk/>
            <pc:sldMk cId="170927273" sldId="297"/>
            <ac:spMk id="3" creationId="{55E9CA7F-1603-4F14-AD5A-648C2E95970D}"/>
          </ac:spMkLst>
        </pc:spChg>
        <pc:spChg chg="add mod">
          <ac:chgData name="John Eisenberg" userId="c6251459c026e59b" providerId="LiveId" clId="{182CE1E4-895C-4F9F-9CDF-A76BFEE93C57}" dt="2020-05-23T17:20:38.890" v="12996" actId="1076"/>
          <ac:spMkLst>
            <pc:docMk/>
            <pc:sldMk cId="170927273" sldId="297"/>
            <ac:spMk id="4" creationId="{8FE521AE-A28D-4E18-9714-A85DE18E3D52}"/>
          </ac:spMkLst>
        </pc:spChg>
      </pc:sldChg>
      <pc:sldChg chg="new del">
        <pc:chgData name="John Eisenberg" userId="c6251459c026e59b" providerId="LiveId" clId="{182CE1E4-895C-4F9F-9CDF-A76BFEE93C57}" dt="2020-05-23T17:16:36.534" v="12967" actId="47"/>
        <pc:sldMkLst>
          <pc:docMk/>
          <pc:sldMk cId="1782141828" sldId="297"/>
        </pc:sldMkLst>
      </pc:sldChg>
      <pc:sldChg chg="addSp delSp modSp add mod">
        <pc:chgData name="John Eisenberg" userId="c6251459c026e59b" providerId="LiveId" clId="{182CE1E4-895C-4F9F-9CDF-A76BFEE93C57}" dt="2020-07-15T16:32:58.645" v="22465" actId="1076"/>
        <pc:sldMkLst>
          <pc:docMk/>
          <pc:sldMk cId="440786021" sldId="298"/>
        </pc:sldMkLst>
        <pc:spChg chg="mod">
          <ac:chgData name="John Eisenberg" userId="c6251459c026e59b" providerId="LiveId" clId="{182CE1E4-895C-4F9F-9CDF-A76BFEE93C57}" dt="2020-06-18T03:38:48.637" v="19975" actId="20577"/>
          <ac:spMkLst>
            <pc:docMk/>
            <pc:sldMk cId="440786021" sldId="298"/>
            <ac:spMk id="2" creationId="{837FE84F-4213-413E-BB2F-C7CB3A1495BA}"/>
          </ac:spMkLst>
        </pc:spChg>
        <pc:spChg chg="del mod">
          <ac:chgData name="John Eisenberg" userId="c6251459c026e59b" providerId="LiveId" clId="{182CE1E4-895C-4F9F-9CDF-A76BFEE93C57}" dt="2020-05-23T18:13:27.731" v="13230" actId="478"/>
          <ac:spMkLst>
            <pc:docMk/>
            <pc:sldMk cId="440786021" sldId="298"/>
            <ac:spMk id="3" creationId="{9D50536E-B46F-4F3A-8EAF-8DDCB31A8D47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4" creationId="{1CAF49C3-2246-4B8F-8D09-13A796239190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5" creationId="{69E8E5CC-F3B9-412A-B55F-D8B081C10DC8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6" creationId="{7DFCFAAA-0DA1-44E4-8BFF-61742296F96D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13" creationId="{C2CA7E2C-5F94-431C-A485-6800182C795E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14" creationId="{D12399C8-EE2C-4F0E-ABEB-D18BBA4A8205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15" creationId="{E59DB8E0-7C4C-47BA-BE77-3D78ED9F1D38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16" creationId="{8EB7A829-9609-4C24-BE60-0DE6D51E1D44}"/>
          </ac:spMkLst>
        </pc:spChg>
        <pc:spChg chg="mod">
          <ac:chgData name="John Eisenberg" userId="c6251459c026e59b" providerId="LiveId" clId="{182CE1E4-895C-4F9F-9CDF-A76BFEE93C57}" dt="2020-05-23T18:46:36.416" v="14067" actId="1076"/>
          <ac:spMkLst>
            <pc:docMk/>
            <pc:sldMk cId="440786021" sldId="298"/>
            <ac:spMk id="17" creationId="{8C30FCC6-60CB-42F5-9B8C-6D71F4D3C841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18" creationId="{AE7205EF-89E0-4ACB-8539-6E5B9420FB1F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19" creationId="{33813E35-612B-4C9A-8841-11E020D11251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20" creationId="{25B92A67-DBC3-4494-B34A-863CF589F113}"/>
          </ac:spMkLst>
        </pc:spChg>
        <pc:spChg chg="mod">
          <ac:chgData name="John Eisenberg" userId="c6251459c026e59b" providerId="LiveId" clId="{182CE1E4-895C-4F9F-9CDF-A76BFEE93C57}" dt="2020-05-23T18:46:58.098" v="14070" actId="1076"/>
          <ac:spMkLst>
            <pc:docMk/>
            <pc:sldMk cId="440786021" sldId="298"/>
            <ac:spMk id="21" creationId="{EDE1C1AA-C8D4-445F-AF43-545E56B0207D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22" creationId="{6891F894-9CEF-45AA-A8F5-6E4D9BE5EC6B}"/>
          </ac:spMkLst>
        </pc:spChg>
        <pc:spChg chg="del mod">
          <ac:chgData name="John Eisenberg" userId="c6251459c026e59b" providerId="LiveId" clId="{182CE1E4-895C-4F9F-9CDF-A76BFEE93C57}" dt="2020-05-23T18:14:46.785" v="13251"/>
          <ac:spMkLst>
            <pc:docMk/>
            <pc:sldMk cId="440786021" sldId="298"/>
            <ac:spMk id="23" creationId="{26B6A72A-F7B0-4F40-BFC6-FD5DCE33444D}"/>
          </ac:spMkLst>
        </pc:spChg>
        <pc:spChg chg="del mod">
          <ac:chgData name="John Eisenberg" userId="c6251459c026e59b" providerId="LiveId" clId="{182CE1E4-895C-4F9F-9CDF-A76BFEE93C57}" dt="2020-05-23T18:15:02.921" v="13256"/>
          <ac:spMkLst>
            <pc:docMk/>
            <pc:sldMk cId="440786021" sldId="298"/>
            <ac:spMk id="24" creationId="{37C90746-5033-42F8-BB17-96C2FAEB62E1}"/>
          </ac:spMkLst>
        </pc:spChg>
        <pc:spChg chg="mod">
          <ac:chgData name="John Eisenberg" userId="c6251459c026e59b" providerId="LiveId" clId="{182CE1E4-895C-4F9F-9CDF-A76BFEE93C57}" dt="2020-06-03T03:10:32.801" v="16877" actId="1076"/>
          <ac:spMkLst>
            <pc:docMk/>
            <pc:sldMk cId="440786021" sldId="298"/>
            <ac:spMk id="25" creationId="{2BD1C252-CEC6-4729-B617-8A3A7411658F}"/>
          </ac:spMkLst>
        </pc:spChg>
        <pc:spChg chg="mod">
          <ac:chgData name="John Eisenberg" userId="c6251459c026e59b" providerId="LiveId" clId="{182CE1E4-895C-4F9F-9CDF-A76BFEE93C57}" dt="2020-06-03T03:10:49.131" v="16887" actId="1076"/>
          <ac:spMkLst>
            <pc:docMk/>
            <pc:sldMk cId="440786021" sldId="298"/>
            <ac:spMk id="26" creationId="{8C65CCA0-8725-458D-95F2-18B468E0E85E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28" creationId="{05544432-90B2-43C8-BB46-212B7D13644C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29" creationId="{5AC2C16B-8391-43FA-9744-120F2A3B769E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30" creationId="{838F4C4F-64AF-4031-97A4-7CEBBA371C6E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31" creationId="{1785CC96-67F1-4DF9-8920-5BE1696B4738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32" creationId="{D823F08D-EEE3-4F56-B8D4-013640923011}"/>
          </ac:spMkLst>
        </pc:spChg>
        <pc:spChg chg="del mod">
          <ac:chgData name="John Eisenberg" userId="c6251459c026e59b" providerId="LiveId" clId="{182CE1E4-895C-4F9F-9CDF-A76BFEE93C57}" dt="2020-06-03T03:11:23.074" v="16896" actId="478"/>
          <ac:spMkLst>
            <pc:docMk/>
            <pc:sldMk cId="440786021" sldId="298"/>
            <ac:spMk id="33" creationId="{B72EDC5C-C8F4-4D40-9EAF-8EB2653C5B6C}"/>
          </ac:spMkLst>
        </pc:spChg>
        <pc:spChg chg="mod">
          <ac:chgData name="John Eisenberg" userId="c6251459c026e59b" providerId="LiveId" clId="{182CE1E4-895C-4F9F-9CDF-A76BFEE93C57}" dt="2020-06-03T03:24:20.130" v="17133" actId="688"/>
          <ac:spMkLst>
            <pc:docMk/>
            <pc:sldMk cId="440786021" sldId="298"/>
            <ac:spMk id="34" creationId="{C5E8467A-9ACF-4609-A70C-F139FF2FFBF8}"/>
          </ac:spMkLst>
        </pc:spChg>
        <pc:spChg chg="del mod">
          <ac:chgData name="John Eisenberg" userId="c6251459c026e59b" providerId="LiveId" clId="{182CE1E4-895C-4F9F-9CDF-A76BFEE93C57}" dt="2020-05-23T18:15:02.921" v="13254" actId="478"/>
          <ac:spMkLst>
            <pc:docMk/>
            <pc:sldMk cId="440786021" sldId="298"/>
            <ac:spMk id="35" creationId="{50FFD20A-F42D-456C-A38B-AFD43ED86F95}"/>
          </ac:spMkLst>
        </pc:spChg>
        <pc:spChg chg="del mod">
          <ac:chgData name="John Eisenberg" userId="c6251459c026e59b" providerId="LiveId" clId="{182CE1E4-895C-4F9F-9CDF-A76BFEE93C57}" dt="2020-05-23T18:15:27.095" v="13263"/>
          <ac:spMkLst>
            <pc:docMk/>
            <pc:sldMk cId="440786021" sldId="298"/>
            <ac:spMk id="36" creationId="{05E2151A-8B50-4A52-B3B6-D2992A2A016E}"/>
          </ac:spMkLst>
        </pc:spChg>
        <pc:spChg chg="del mod">
          <ac:chgData name="John Eisenberg" userId="c6251459c026e59b" providerId="LiveId" clId="{182CE1E4-895C-4F9F-9CDF-A76BFEE93C57}" dt="2020-06-03T03:11:31.171" v="16903"/>
          <ac:spMkLst>
            <pc:docMk/>
            <pc:sldMk cId="440786021" sldId="298"/>
            <ac:spMk id="37" creationId="{93C5131D-320F-4809-8CAB-16A03436077D}"/>
          </ac:spMkLst>
        </pc:spChg>
        <pc:spChg chg="mod">
          <ac:chgData name="John Eisenberg" userId="c6251459c026e59b" providerId="LiveId" clId="{182CE1E4-895C-4F9F-9CDF-A76BFEE93C57}" dt="2020-06-03T03:11:09.445" v="16895" actId="20577"/>
          <ac:spMkLst>
            <pc:docMk/>
            <pc:sldMk cId="440786021" sldId="298"/>
            <ac:spMk id="38" creationId="{5F680323-FBF0-43DB-9E6D-46EF6BA77293}"/>
          </ac:spMkLst>
        </pc:spChg>
        <pc:spChg chg="add del mod">
          <ac:chgData name="John Eisenberg" userId="c6251459c026e59b" providerId="LiveId" clId="{182CE1E4-895C-4F9F-9CDF-A76BFEE93C57}" dt="2020-05-23T18:15:46.913" v="13274"/>
          <ac:spMkLst>
            <pc:docMk/>
            <pc:sldMk cId="440786021" sldId="298"/>
            <ac:spMk id="39" creationId="{3C75C0BE-6B7A-4F3F-8410-D612DDDD5D47}"/>
          </ac:spMkLst>
        </pc:spChg>
        <pc:spChg chg="add mod">
          <ac:chgData name="John Eisenberg" userId="c6251459c026e59b" providerId="LiveId" clId="{182CE1E4-895C-4F9F-9CDF-A76BFEE93C57}" dt="2020-06-05T19:38:52.281" v="18155" actId="20577"/>
          <ac:spMkLst>
            <pc:docMk/>
            <pc:sldMk cId="440786021" sldId="298"/>
            <ac:spMk id="40" creationId="{4BC50B3F-485B-400B-BE9B-D06A91B48163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42" creationId="{CC5D7918-076B-47DD-BFBA-A770200DBCDB}"/>
          </ac:spMkLst>
        </pc:spChg>
        <pc:spChg chg="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47" creationId="{C576C3F0-15F1-43A7-B679-301450FC6763}"/>
          </ac:spMkLst>
        </pc:spChg>
        <pc:spChg chg="del mod">
          <ac:chgData name="John Eisenberg" userId="c6251459c026e59b" providerId="LiveId" clId="{182CE1E4-895C-4F9F-9CDF-A76BFEE93C57}" dt="2020-05-23T18:15:27.095" v="13265"/>
          <ac:spMkLst>
            <pc:docMk/>
            <pc:sldMk cId="440786021" sldId="298"/>
            <ac:spMk id="48" creationId="{740F494C-C922-4194-9E67-759C9B9E620F}"/>
          </ac:spMkLst>
        </pc:spChg>
        <pc:spChg chg="del mod">
          <ac:chgData name="John Eisenberg" userId="c6251459c026e59b" providerId="LiveId" clId="{182CE1E4-895C-4F9F-9CDF-A76BFEE93C57}" dt="2020-05-23T18:15:27.095" v="13267"/>
          <ac:spMkLst>
            <pc:docMk/>
            <pc:sldMk cId="440786021" sldId="298"/>
            <ac:spMk id="49" creationId="{5113D588-0854-4877-A2C7-6497D5F51FDA}"/>
          </ac:spMkLst>
        </pc:spChg>
        <pc:spChg chg="del mod">
          <ac:chgData name="John Eisenberg" userId="c6251459c026e59b" providerId="LiveId" clId="{182CE1E4-895C-4F9F-9CDF-A76BFEE93C57}" dt="2020-05-23T18:25:42.911" v="13678" actId="478"/>
          <ac:spMkLst>
            <pc:docMk/>
            <pc:sldMk cId="440786021" sldId="298"/>
            <ac:spMk id="50" creationId="{B6813B10-13AF-493B-B6B1-BCAF0519E356}"/>
          </ac:spMkLst>
        </pc:spChg>
        <pc:spChg chg="add mod">
          <ac:chgData name="John Eisenberg" userId="c6251459c026e59b" providerId="LiveId" clId="{182CE1E4-895C-4F9F-9CDF-A76BFEE93C57}" dt="2020-05-23T18:41:34.502" v="13963" actId="1076"/>
          <ac:spMkLst>
            <pc:docMk/>
            <pc:sldMk cId="440786021" sldId="298"/>
            <ac:spMk id="55" creationId="{E8C57B11-CABF-4260-9BE3-291B0F3B626A}"/>
          </ac:spMkLst>
        </pc:spChg>
        <pc:spChg chg="add mod">
          <ac:chgData name="John Eisenberg" userId="c6251459c026e59b" providerId="LiveId" clId="{182CE1E4-895C-4F9F-9CDF-A76BFEE93C57}" dt="2020-05-23T18:32:11.621" v="13852" actId="1076"/>
          <ac:spMkLst>
            <pc:docMk/>
            <pc:sldMk cId="440786021" sldId="298"/>
            <ac:spMk id="61" creationId="{A559FAC8-5240-4830-A3D2-32038C878057}"/>
          </ac:spMkLst>
        </pc:spChg>
        <pc:spChg chg="add mod">
          <ac:chgData name="John Eisenberg" userId="c6251459c026e59b" providerId="LiveId" clId="{182CE1E4-895C-4F9F-9CDF-A76BFEE93C57}" dt="2020-05-23T18:32:01.464" v="13851" actId="1076"/>
          <ac:spMkLst>
            <pc:docMk/>
            <pc:sldMk cId="440786021" sldId="298"/>
            <ac:spMk id="62" creationId="{DCFDA50B-BF24-472A-9B12-0DD79B610BEE}"/>
          </ac:spMkLst>
        </pc:spChg>
        <pc:spChg chg="add mod">
          <ac:chgData name="John Eisenberg" userId="c6251459c026e59b" providerId="LiveId" clId="{182CE1E4-895C-4F9F-9CDF-A76BFEE93C57}" dt="2020-05-23T18:32:28.348" v="13854" actId="1076"/>
          <ac:spMkLst>
            <pc:docMk/>
            <pc:sldMk cId="440786021" sldId="298"/>
            <ac:spMk id="67" creationId="{06D4E300-BE42-4AAB-B63F-E580C6A89005}"/>
          </ac:spMkLst>
        </pc:spChg>
        <pc:spChg chg="add mod">
          <ac:chgData name="John Eisenberg" userId="c6251459c026e59b" providerId="LiveId" clId="{182CE1E4-895C-4F9F-9CDF-A76BFEE93C57}" dt="2020-07-15T16:32:58.645" v="22465" actId="1076"/>
          <ac:spMkLst>
            <pc:docMk/>
            <pc:sldMk cId="440786021" sldId="298"/>
            <ac:spMk id="69" creationId="{F4BD6B0E-0BA8-4BAC-9C02-E113C485BCB0}"/>
          </ac:spMkLst>
        </pc:spChg>
        <pc:cxnChg chg="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7" creationId="{EF911A5A-C9CF-4D44-94C8-945F77650C23}"/>
          </ac:cxnSpMkLst>
        </pc:cxnChg>
        <pc:cxnChg chg="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8" creationId="{94DC3285-C54C-4543-9D6D-21C9DAEB9857}"/>
          </ac:cxnSpMkLst>
        </pc:cxnChg>
        <pc:cxnChg chg="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9" creationId="{1E979E51-0F6B-4473-B623-F3BE80905E6F}"/>
          </ac:cxnSpMkLst>
        </pc:cxnChg>
        <pc:cxnChg chg="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10" creationId="{A8F70A86-B698-41D8-85C2-334DB0F20D1D}"/>
          </ac:cxnSpMkLst>
        </pc:cxnChg>
        <pc:cxnChg chg="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11" creationId="{0A54B0CF-21C8-4322-8BE1-34B923DC7048}"/>
          </ac:cxnSpMkLst>
        </pc:cxnChg>
        <pc:cxnChg chg="del mod">
          <ac:chgData name="John Eisenberg" userId="c6251459c026e59b" providerId="LiveId" clId="{182CE1E4-895C-4F9F-9CDF-A76BFEE93C57}" dt="2020-05-23T18:28:35.964" v="13816" actId="478"/>
          <ac:cxnSpMkLst>
            <pc:docMk/>
            <pc:sldMk cId="440786021" sldId="298"/>
            <ac:cxnSpMk id="12" creationId="{E0406058-92C3-45CC-BC10-39038E2124E7}"/>
          </ac:cxnSpMkLst>
        </pc:cxnChg>
        <pc:cxnChg chg="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27" creationId="{57C9AC21-49CC-415A-8F1B-4336103D628A}"/>
          </ac:cxnSpMkLst>
        </pc:cxnChg>
        <pc:cxnChg chg="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41" creationId="{4393A61B-1E46-4986-9FCC-497B4FA13100}"/>
          </ac:cxnSpMkLst>
        </pc:cxnChg>
        <pc:cxnChg chg="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44" creationId="{E30335D2-A474-4F96-893E-E11C99CD8D7E}"/>
          </ac:cxnSpMkLst>
        </pc:cxnChg>
        <pc:cxnChg chg="add 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45" creationId="{D6A6C348-E52B-468A-AF54-A28A8EB6F200}"/>
          </ac:cxnSpMkLst>
        </pc:cxnChg>
        <pc:cxnChg chg="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46" creationId="{743E513A-0815-4539-AF23-529C90476684}"/>
          </ac:cxnSpMkLst>
        </pc:cxnChg>
        <pc:cxnChg chg="add mod">
          <ac:chgData name="John Eisenberg" userId="c6251459c026e59b" providerId="LiveId" clId="{182CE1E4-895C-4F9F-9CDF-A76BFEE93C57}" dt="2020-05-23T18:39:54.133" v="13924" actId="1076"/>
          <ac:cxnSpMkLst>
            <pc:docMk/>
            <pc:sldMk cId="440786021" sldId="298"/>
            <ac:cxnSpMk id="54" creationId="{D20CB9CB-90AF-4491-B9DF-D4030B85E000}"/>
          </ac:cxnSpMkLst>
        </pc:cxnChg>
        <pc:cxnChg chg="add mod">
          <ac:chgData name="John Eisenberg" userId="c6251459c026e59b" providerId="LiveId" clId="{182CE1E4-895C-4F9F-9CDF-A76BFEE93C57}" dt="2020-05-23T18:41:57.825" v="13967" actId="1076"/>
          <ac:cxnSpMkLst>
            <pc:docMk/>
            <pc:sldMk cId="440786021" sldId="298"/>
            <ac:cxnSpMk id="57" creationId="{7D40C9DF-6307-4A59-B74E-23ECB0E32C33}"/>
          </ac:cxnSpMkLst>
        </pc:cxnChg>
        <pc:cxnChg chg="add mod">
          <ac:chgData name="John Eisenberg" userId="c6251459c026e59b" providerId="LiveId" clId="{182CE1E4-895C-4F9F-9CDF-A76BFEE93C57}" dt="2020-05-23T18:42:02.834" v="13968" actId="1076"/>
          <ac:cxnSpMkLst>
            <pc:docMk/>
            <pc:sldMk cId="440786021" sldId="298"/>
            <ac:cxnSpMk id="59" creationId="{51345753-257B-467C-A631-6FC5FC9A8199}"/>
          </ac:cxnSpMkLst>
        </pc:cxnChg>
        <pc:cxnChg chg="add mod">
          <ac:chgData name="John Eisenberg" userId="c6251459c026e59b" providerId="LiveId" clId="{182CE1E4-895C-4F9F-9CDF-A76BFEE93C57}" dt="2020-05-23T18:32:01.464" v="13851" actId="1076"/>
          <ac:cxnSpMkLst>
            <pc:docMk/>
            <pc:sldMk cId="440786021" sldId="298"/>
            <ac:cxnSpMk id="65" creationId="{9D814571-F163-4A4C-B5B8-F6BC96D40FC4}"/>
          </ac:cxnSpMkLst>
        </pc:cxnChg>
        <pc:cxnChg chg="add del mod">
          <ac:chgData name="John Eisenberg" userId="c6251459c026e59b" providerId="LiveId" clId="{182CE1E4-895C-4F9F-9CDF-A76BFEE93C57}" dt="2020-05-23T18:39:24.702" v="13919" actId="478"/>
          <ac:cxnSpMkLst>
            <pc:docMk/>
            <pc:sldMk cId="440786021" sldId="298"/>
            <ac:cxnSpMk id="71" creationId="{5151E034-1F38-4342-82EB-D3E5FE05A17E}"/>
          </ac:cxnSpMkLst>
        </pc:cxnChg>
        <pc:cxnChg chg="add del mod">
          <ac:chgData name="John Eisenberg" userId="c6251459c026e59b" providerId="LiveId" clId="{182CE1E4-895C-4F9F-9CDF-A76BFEE93C57}" dt="2020-05-23T18:39:28.561" v="13920" actId="478"/>
          <ac:cxnSpMkLst>
            <pc:docMk/>
            <pc:sldMk cId="440786021" sldId="298"/>
            <ac:cxnSpMk id="74" creationId="{841B432D-4957-453B-8CAF-4D88D0F05B0E}"/>
          </ac:cxnSpMkLst>
        </pc:cxnChg>
        <pc:cxnChg chg="add del">
          <ac:chgData name="John Eisenberg" userId="c6251459c026e59b" providerId="LiveId" clId="{182CE1E4-895C-4F9F-9CDF-A76BFEE93C57}" dt="2020-05-23T18:41:23.473" v="13962" actId="478"/>
          <ac:cxnSpMkLst>
            <pc:docMk/>
            <pc:sldMk cId="440786021" sldId="298"/>
            <ac:cxnSpMk id="76" creationId="{46955CC9-B034-4655-9D2D-FF75C8869942}"/>
          </ac:cxnSpMkLst>
        </pc:cxnChg>
      </pc:sldChg>
      <pc:sldChg chg="addSp delSp modSp new mod">
        <pc:chgData name="John Eisenberg" userId="c6251459c026e59b" providerId="LiveId" clId="{182CE1E4-895C-4F9F-9CDF-A76BFEE93C57}" dt="2020-07-15T16:51:52.654" v="22492" actId="13822"/>
        <pc:sldMkLst>
          <pc:docMk/>
          <pc:sldMk cId="3802865170" sldId="299"/>
        </pc:sldMkLst>
        <pc:spChg chg="add del mod">
          <ac:chgData name="John Eisenberg" userId="c6251459c026e59b" providerId="LiveId" clId="{182CE1E4-895C-4F9F-9CDF-A76BFEE93C57}" dt="2020-05-25T16:33:41.857" v="14758"/>
          <ac:spMkLst>
            <pc:docMk/>
            <pc:sldMk cId="3802865170" sldId="299"/>
            <ac:spMk id="2" creationId="{A11463DE-002D-492F-8A84-FA818779CED8}"/>
          </ac:spMkLst>
        </pc:spChg>
        <pc:spChg chg="add mod">
          <ac:chgData name="John Eisenberg" userId="c6251459c026e59b" providerId="LiveId" clId="{182CE1E4-895C-4F9F-9CDF-A76BFEE93C57}" dt="2020-05-27T16:54:29.754" v="15976" actId="20577"/>
          <ac:spMkLst>
            <pc:docMk/>
            <pc:sldMk cId="3802865170" sldId="299"/>
            <ac:spMk id="3" creationId="{11BD08B5-FDDC-4A7C-B78C-87B5E7DA3966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4" creationId="{B55DD46D-964C-47D6-A7F5-8DD239D8023B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5" creationId="{E124088C-638B-4ED0-BC25-D4DA049FA9B3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6" creationId="{A53E0482-DC25-420C-BA57-BCB48A66B1CA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7" creationId="{5A573C07-1035-4575-8230-94B50A3C1D50}"/>
          </ac:spMkLst>
        </pc:spChg>
        <pc:spChg chg="add del mod">
          <ac:chgData name="John Eisenberg" userId="c6251459c026e59b" providerId="LiveId" clId="{182CE1E4-895C-4F9F-9CDF-A76BFEE93C57}" dt="2020-05-25T16:38:48.311" v="14902" actId="478"/>
          <ac:spMkLst>
            <pc:docMk/>
            <pc:sldMk cId="3802865170" sldId="299"/>
            <ac:spMk id="10" creationId="{577FD808-1F40-42E5-A591-C6F75AE2C817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14" creationId="{A76C51C4-6DFD-4A77-A67C-1B9F765D2E6D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25" creationId="{A6F20FF9-D77D-4E01-8025-611688CD610E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26" creationId="{DD120945-1144-4F20-9181-E0176F1A1D92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27" creationId="{33EAB0D0-EF3E-4188-9334-463D23605300}"/>
          </ac:spMkLst>
        </pc:spChg>
        <pc:spChg chg="add del mod">
          <ac:chgData name="John Eisenberg" userId="c6251459c026e59b" providerId="LiveId" clId="{182CE1E4-895C-4F9F-9CDF-A76BFEE93C57}" dt="2020-05-25T16:44:03.212" v="14974" actId="478"/>
          <ac:spMkLst>
            <pc:docMk/>
            <pc:sldMk cId="3802865170" sldId="299"/>
            <ac:spMk id="28" creationId="{8BCB9A60-D042-43AE-AD52-9B77CDC7D432}"/>
          </ac:spMkLst>
        </pc:spChg>
        <pc:spChg chg="add del mod">
          <ac:chgData name="John Eisenberg" userId="c6251459c026e59b" providerId="LiveId" clId="{182CE1E4-895C-4F9F-9CDF-A76BFEE93C57}" dt="2020-05-25T16:44:17.193" v="14976" actId="478"/>
          <ac:spMkLst>
            <pc:docMk/>
            <pc:sldMk cId="3802865170" sldId="299"/>
            <ac:spMk id="29" creationId="{36BD6710-44D9-4E14-971F-75E591D1F604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30" creationId="{2811E048-482B-469A-A391-34EE64B1E85D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31" creationId="{6596B130-E4A5-4E71-806D-37A4E466067F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32" creationId="{6CFA16D8-B3C1-4432-8EB2-2D74E7D7C2D1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33" creationId="{7554F389-E261-4FEA-B14E-05ADD7366E11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34" creationId="{87157943-0E35-435D-A951-709C6D324E1C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35" creationId="{06D946BA-9701-414B-AA97-BD8C08A3ABF2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50" creationId="{CF03EE3F-131A-4207-8B85-6E480569B36F}"/>
          </ac:spMkLst>
        </pc:spChg>
        <pc:spChg chg="add mod">
          <ac:chgData name="John Eisenberg" userId="c6251459c026e59b" providerId="LiveId" clId="{182CE1E4-895C-4F9F-9CDF-A76BFEE93C57}" dt="2020-05-25T17:28:21.087" v="15673" actId="20577"/>
          <ac:spMkLst>
            <pc:docMk/>
            <pc:sldMk cId="3802865170" sldId="299"/>
            <ac:spMk id="57" creationId="{B8B43370-057C-4DDF-8DFD-3EEC69577C7E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70" creationId="{30D1117A-839A-4D01-8E74-3CAEE07FAFB4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80" creationId="{B45E18F6-4105-4705-BA2D-95A27899EEB0}"/>
          </ac:spMkLst>
        </pc:spChg>
        <pc:spChg chg="add mod">
          <ac:chgData name="John Eisenberg" userId="c6251459c026e59b" providerId="LiveId" clId="{182CE1E4-895C-4F9F-9CDF-A76BFEE93C57}" dt="2020-06-18T19:56:01.113" v="20339" actId="313"/>
          <ac:spMkLst>
            <pc:docMk/>
            <pc:sldMk cId="3802865170" sldId="299"/>
            <ac:spMk id="81" creationId="{D3A48BD9-383D-4D71-A644-1EF308D6E22C}"/>
          </ac:spMkLst>
        </pc:spChg>
        <pc:spChg chg="add del mod">
          <ac:chgData name="John Eisenberg" userId="c6251459c026e59b" providerId="LiveId" clId="{182CE1E4-895C-4F9F-9CDF-A76BFEE93C57}" dt="2020-05-25T17:00:37.935" v="15245"/>
          <ac:spMkLst>
            <pc:docMk/>
            <pc:sldMk cId="3802865170" sldId="299"/>
            <ac:spMk id="82" creationId="{D150AFD1-89AE-4B99-B945-60F8318860E9}"/>
          </ac:spMkLst>
        </pc:spChg>
        <pc:spChg chg="add mod">
          <ac:chgData name="John Eisenberg" userId="c6251459c026e59b" providerId="LiveId" clId="{182CE1E4-895C-4F9F-9CDF-A76BFEE93C57}" dt="2020-05-28T17:06:46.883" v="16352" actId="20577"/>
          <ac:spMkLst>
            <pc:docMk/>
            <pc:sldMk cId="3802865170" sldId="299"/>
            <ac:spMk id="86" creationId="{53F87330-390C-4F5B-8A37-3957F412354F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87" creationId="{7404C59E-DB15-4CAB-94E2-1D2ECD5E7363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88" creationId="{09507FB5-6E0A-4130-9788-80A4A4CCF603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101" creationId="{FF84857F-3861-422E-8E98-652E65A11207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109" creationId="{C376127E-DE79-4944-8476-611B0B8A7B4F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110" creationId="{DDEF9311-96A6-458B-90B1-0DD7F3395E69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117" creationId="{EA25E5BB-E791-4267-B8BE-D25462D2CA8A}"/>
          </ac:spMkLst>
        </pc:spChg>
        <pc:spChg chg="add mod">
          <ac:chgData name="John Eisenberg" userId="c6251459c026e59b" providerId="LiveId" clId="{182CE1E4-895C-4F9F-9CDF-A76BFEE93C57}" dt="2020-05-25T17:26:27.607" v="15648" actId="1076"/>
          <ac:spMkLst>
            <pc:docMk/>
            <pc:sldMk cId="3802865170" sldId="299"/>
            <ac:spMk id="127" creationId="{9066847E-2396-44F5-9236-14F9C5DB4B3C}"/>
          </ac:spMkLst>
        </pc:spChg>
        <pc:spChg chg="add del mod">
          <ac:chgData name="John Eisenberg" userId="c6251459c026e59b" providerId="LiveId" clId="{182CE1E4-895C-4F9F-9CDF-A76BFEE93C57}" dt="2020-05-25T17:30:03.685" v="15692"/>
          <ac:spMkLst>
            <pc:docMk/>
            <pc:sldMk cId="3802865170" sldId="299"/>
            <ac:spMk id="141" creationId="{A58CC8AF-57A3-4CE7-927E-ADD407CBF719}"/>
          </ac:spMkLst>
        </pc:spChg>
        <pc:spChg chg="add mod">
          <ac:chgData name="John Eisenberg" userId="c6251459c026e59b" providerId="LiveId" clId="{182CE1E4-895C-4F9F-9CDF-A76BFEE93C57}" dt="2020-05-25T17:30:40.183" v="15709" actId="20577"/>
          <ac:spMkLst>
            <pc:docMk/>
            <pc:sldMk cId="3802865170" sldId="299"/>
            <ac:spMk id="142" creationId="{0C04E63D-9486-4C36-B582-F9DB3E372A83}"/>
          </ac:spMkLst>
        </pc:sp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9" creationId="{99A95263-47D4-4CD7-9ABA-3F6F2363ADC1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11" creationId="{C5C71AB2-FA81-4B36-B036-38A09660093B}"/>
          </ac:cxnSpMkLst>
        </pc:cxnChg>
        <pc:cxnChg chg="add del">
          <ac:chgData name="John Eisenberg" userId="c6251459c026e59b" providerId="LiveId" clId="{182CE1E4-895C-4F9F-9CDF-A76BFEE93C57}" dt="2020-05-25T16:40:00.412" v="14925" actId="478"/>
          <ac:cxnSpMkLst>
            <pc:docMk/>
            <pc:sldMk cId="3802865170" sldId="299"/>
            <ac:cxnSpMk id="13" creationId="{2B6CE4EF-E0C4-4C17-8E05-9F85E1D6500B}"/>
          </ac:cxnSpMkLst>
        </pc:cxnChg>
        <pc:cxnChg chg="add mod">
          <ac:chgData name="John Eisenberg" userId="c6251459c026e59b" providerId="LiveId" clId="{182CE1E4-895C-4F9F-9CDF-A76BFEE93C57}" dt="2020-07-15T16:51:44.734" v="22491" actId="13822"/>
          <ac:cxnSpMkLst>
            <pc:docMk/>
            <pc:sldMk cId="3802865170" sldId="299"/>
            <ac:cxnSpMk id="16" creationId="{AEA798C6-4599-45BE-8207-5E3167EC90B8}"/>
          </ac:cxnSpMkLst>
        </pc:cxnChg>
        <pc:cxnChg chg="add mod">
          <ac:chgData name="John Eisenberg" userId="c6251459c026e59b" providerId="LiveId" clId="{182CE1E4-895C-4F9F-9CDF-A76BFEE93C57}" dt="2020-07-15T16:51:52.654" v="22492" actId="13822"/>
          <ac:cxnSpMkLst>
            <pc:docMk/>
            <pc:sldMk cId="3802865170" sldId="299"/>
            <ac:cxnSpMk id="18" creationId="{5D0BBD4A-86BA-4131-A287-11A356CFEAA2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20" creationId="{53919030-96DA-4B2C-B188-D8A4A81A5F98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22" creationId="{254755C6-4A98-48B6-9FDC-30FD208706AB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37" creationId="{E2AEE348-588A-457C-8F32-972F211B3C2B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40" creationId="{A1DC5A65-C1FB-4BA7-B426-A4BA26CFA5A1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43" creationId="{45EE9598-A3ED-471B-B031-D5B557BE4930}"/>
          </ac:cxnSpMkLst>
        </pc:cxnChg>
        <pc:cxnChg chg="add del mod">
          <ac:chgData name="John Eisenberg" userId="c6251459c026e59b" providerId="LiveId" clId="{182CE1E4-895C-4F9F-9CDF-A76BFEE93C57}" dt="2020-05-25T16:48:19.810" v="15003" actId="478"/>
          <ac:cxnSpMkLst>
            <pc:docMk/>
            <pc:sldMk cId="3802865170" sldId="299"/>
            <ac:cxnSpMk id="47" creationId="{40CB70CF-78B4-40DD-A103-D01C7F80D29B}"/>
          </ac:cxnSpMkLst>
        </pc:cxnChg>
        <pc:cxnChg chg="add del mod">
          <ac:chgData name="John Eisenberg" userId="c6251459c026e59b" providerId="LiveId" clId="{182CE1E4-895C-4F9F-9CDF-A76BFEE93C57}" dt="2020-05-25T16:51:19.256" v="15081" actId="478"/>
          <ac:cxnSpMkLst>
            <pc:docMk/>
            <pc:sldMk cId="3802865170" sldId="299"/>
            <ac:cxnSpMk id="49" creationId="{AB19AB25-8AF2-4BB5-8543-808E6710B9DF}"/>
          </ac:cxnSpMkLst>
        </pc:cxnChg>
        <pc:cxnChg chg="add del mod">
          <ac:chgData name="John Eisenberg" userId="c6251459c026e59b" providerId="LiveId" clId="{182CE1E4-895C-4F9F-9CDF-A76BFEE93C57}" dt="2020-05-25T16:52:02.933" v="15084" actId="478"/>
          <ac:cxnSpMkLst>
            <pc:docMk/>
            <pc:sldMk cId="3802865170" sldId="299"/>
            <ac:cxnSpMk id="52" creationId="{9FDE47E8-0DE0-42D8-BFAB-E675EEE454AA}"/>
          </ac:cxnSpMkLst>
        </pc:cxnChg>
        <pc:cxnChg chg="add del mod">
          <ac:chgData name="John Eisenberg" userId="c6251459c026e59b" providerId="LiveId" clId="{182CE1E4-895C-4F9F-9CDF-A76BFEE93C57}" dt="2020-05-25T16:52:13.306" v="15085" actId="478"/>
          <ac:cxnSpMkLst>
            <pc:docMk/>
            <pc:sldMk cId="3802865170" sldId="299"/>
            <ac:cxnSpMk id="55" creationId="{FD7D28E0-3A96-427F-9491-79EE0494D4DB}"/>
          </ac:cxnSpMkLst>
        </pc:cxnChg>
        <pc:cxnChg chg="add del">
          <ac:chgData name="John Eisenberg" userId="c6251459c026e59b" providerId="LiveId" clId="{182CE1E4-895C-4F9F-9CDF-A76BFEE93C57}" dt="2020-05-25T16:51:53.061" v="15083" actId="478"/>
          <ac:cxnSpMkLst>
            <pc:docMk/>
            <pc:sldMk cId="3802865170" sldId="299"/>
            <ac:cxnSpMk id="59" creationId="{1F6C754C-D1EF-479B-9996-B389084135D4}"/>
          </ac:cxnSpMkLst>
        </pc:cxnChg>
        <pc:cxnChg chg="add del mod">
          <ac:chgData name="John Eisenberg" userId="c6251459c026e59b" providerId="LiveId" clId="{182CE1E4-895C-4F9F-9CDF-A76BFEE93C57}" dt="2020-05-25T16:52:23.678" v="15087" actId="478"/>
          <ac:cxnSpMkLst>
            <pc:docMk/>
            <pc:sldMk cId="3802865170" sldId="299"/>
            <ac:cxnSpMk id="61" creationId="{F9DBB432-303F-43B3-9B19-02A3AA14F644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63" creationId="{8392DB60-EFFC-4659-9F64-7D923FE79543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65" creationId="{6C1DC541-9498-4CCB-AFCB-AC7EAB26861B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68" creationId="{6F834DF8-77C5-42E8-A9D2-BD24A41C7B84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72" creationId="{1DCB69B4-9349-4743-99C2-FCACC7EEBA53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75" creationId="{477640FB-6EFC-41FF-B406-6E718A3900EB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77" creationId="{A268EB42-B2CC-4357-86BF-50C81FADA939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79" creationId="{F83F3B7D-1582-427F-9871-BE6F63C0E7A9}"/>
          </ac:cxnSpMkLst>
        </pc:cxnChg>
        <pc:cxnChg chg="add del mod">
          <ac:chgData name="John Eisenberg" userId="c6251459c026e59b" providerId="LiveId" clId="{182CE1E4-895C-4F9F-9CDF-A76BFEE93C57}" dt="2020-05-25T17:00:57.977" v="15247" actId="478"/>
          <ac:cxnSpMkLst>
            <pc:docMk/>
            <pc:sldMk cId="3802865170" sldId="299"/>
            <ac:cxnSpMk id="84" creationId="{7B9F8433-88DB-4DCD-9990-929083F89924}"/>
          </ac:cxnSpMkLst>
        </pc:cxnChg>
        <pc:cxnChg chg="add del mod">
          <ac:chgData name="John Eisenberg" userId="c6251459c026e59b" providerId="LiveId" clId="{182CE1E4-895C-4F9F-9CDF-A76BFEE93C57}" dt="2020-05-25T17:09:17.181" v="15462" actId="478"/>
          <ac:cxnSpMkLst>
            <pc:docMk/>
            <pc:sldMk cId="3802865170" sldId="299"/>
            <ac:cxnSpMk id="90" creationId="{B315EC6B-13D4-4D16-9933-94F7C3DA79E3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92" creationId="{F965865A-6C37-482C-9638-40A95A8542E5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97" creationId="{B45BF9D0-782F-4736-B419-9F8209969E4B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103" creationId="{62BF5E51-DFAE-4525-9A30-2595661C515F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105" creationId="{84B75774-916D-40CC-9606-C60F8C251278}"/>
          </ac:cxnSpMkLst>
        </pc:cxnChg>
        <pc:cxnChg chg="add del mod">
          <ac:chgData name="John Eisenberg" userId="c6251459c026e59b" providerId="LiveId" clId="{182CE1E4-895C-4F9F-9CDF-A76BFEE93C57}" dt="2020-05-25T17:13:57.341" v="15520" actId="478"/>
          <ac:cxnSpMkLst>
            <pc:docMk/>
            <pc:sldMk cId="3802865170" sldId="299"/>
            <ac:cxnSpMk id="107" creationId="{DEA03832-0119-464D-9308-875546A1E520}"/>
          </ac:cxnSpMkLst>
        </pc:cxnChg>
        <pc:cxnChg chg="add del mod">
          <ac:chgData name="John Eisenberg" userId="c6251459c026e59b" providerId="LiveId" clId="{182CE1E4-895C-4F9F-9CDF-A76BFEE93C57}" dt="2020-05-25T17:13:50.015" v="15519" actId="478"/>
          <ac:cxnSpMkLst>
            <pc:docMk/>
            <pc:sldMk cId="3802865170" sldId="299"/>
            <ac:cxnSpMk id="108" creationId="{6ED22D98-F458-4382-B6DF-E9FB5E0CC7EF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112" creationId="{B35ADE24-DA02-4809-99DE-6A29BD41F9CA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114" creationId="{67D29277-96E1-42CF-A862-DA0F53833AFC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116" creationId="{2980F918-69AA-44EF-BBF8-4679E3C51C19}"/>
          </ac:cxnSpMkLst>
        </pc:cxnChg>
        <pc:cxnChg chg="add del mod">
          <ac:chgData name="John Eisenberg" userId="c6251459c026e59b" providerId="LiveId" clId="{182CE1E4-895C-4F9F-9CDF-A76BFEE93C57}" dt="2020-05-25T17:36:36.849" v="15786" actId="478"/>
          <ac:cxnSpMkLst>
            <pc:docMk/>
            <pc:sldMk cId="3802865170" sldId="299"/>
            <ac:cxnSpMk id="119" creationId="{F42295A9-0FF8-4ABD-B5D8-0C125A06BA2D}"/>
          </ac:cxnSpMkLst>
        </pc:cxnChg>
        <pc:cxnChg chg="add mod">
          <ac:chgData name="John Eisenberg" userId="c6251459c026e59b" providerId="LiveId" clId="{182CE1E4-895C-4F9F-9CDF-A76BFEE93C57}" dt="2020-05-25T17:35:55.827" v="15785" actId="14100"/>
          <ac:cxnSpMkLst>
            <pc:docMk/>
            <pc:sldMk cId="3802865170" sldId="299"/>
            <ac:cxnSpMk id="123" creationId="{8D13FF29-368D-4D4E-A3EB-CDEDF611FA37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125" creationId="{9D1E31A4-B129-48AA-8B10-2C76D6D46B63}"/>
          </ac:cxnSpMkLst>
        </pc:cxnChg>
        <pc:cxnChg chg="add mod">
          <ac:chgData name="John Eisenberg" userId="c6251459c026e59b" providerId="LiveId" clId="{182CE1E4-895C-4F9F-9CDF-A76BFEE93C57}" dt="2020-05-25T17:37:03.983" v="15789" actId="1076"/>
          <ac:cxnSpMkLst>
            <pc:docMk/>
            <pc:sldMk cId="3802865170" sldId="299"/>
            <ac:cxnSpMk id="126" creationId="{A2BAE34B-F09C-4989-9E41-4EA24FC9AB60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129" creationId="{9C563C08-DC0E-4644-9BA6-72D4D05221A6}"/>
          </ac:cxnSpMkLst>
        </pc:cxnChg>
        <pc:cxnChg chg="add del mod">
          <ac:chgData name="John Eisenberg" userId="c6251459c026e59b" providerId="LiveId" clId="{182CE1E4-895C-4F9F-9CDF-A76BFEE93C57}" dt="2020-05-25T17:20:35.521" v="15584" actId="478"/>
          <ac:cxnSpMkLst>
            <pc:docMk/>
            <pc:sldMk cId="3802865170" sldId="299"/>
            <ac:cxnSpMk id="131" creationId="{7AE867E0-8DC1-4A32-878E-662DF02EDBBD}"/>
          </ac:cxnSpMkLst>
        </pc:cxnChg>
        <pc:cxnChg chg="add mod">
          <ac:chgData name="John Eisenberg" userId="c6251459c026e59b" providerId="LiveId" clId="{182CE1E4-895C-4F9F-9CDF-A76BFEE93C57}" dt="2020-05-25T17:37:08.888" v="15790" actId="1076"/>
          <ac:cxnSpMkLst>
            <pc:docMk/>
            <pc:sldMk cId="3802865170" sldId="299"/>
            <ac:cxnSpMk id="134" creationId="{61CF98BD-DD3F-46DF-BBB3-46A9D3CB2859}"/>
          </ac:cxnSpMkLst>
        </pc:cxnChg>
        <pc:cxnChg chg="add mod">
          <ac:chgData name="John Eisenberg" userId="c6251459c026e59b" providerId="LiveId" clId="{182CE1E4-895C-4F9F-9CDF-A76BFEE93C57}" dt="2020-05-25T17:26:27.607" v="15648" actId="1076"/>
          <ac:cxnSpMkLst>
            <pc:docMk/>
            <pc:sldMk cId="3802865170" sldId="299"/>
            <ac:cxnSpMk id="137" creationId="{842DDEAF-DD45-4F38-9797-731D51713D22}"/>
          </ac:cxnSpMkLst>
        </pc:cxnChg>
        <pc:cxnChg chg="add del mod">
          <ac:chgData name="John Eisenberg" userId="c6251459c026e59b" providerId="LiveId" clId="{182CE1E4-895C-4F9F-9CDF-A76BFEE93C57}" dt="2020-05-25T17:33:40.197" v="15783" actId="478"/>
          <ac:cxnSpMkLst>
            <pc:docMk/>
            <pc:sldMk cId="3802865170" sldId="299"/>
            <ac:cxnSpMk id="144" creationId="{FED714B5-9076-4B82-88E5-F8966EC8A814}"/>
          </ac:cxnSpMkLst>
        </pc:cxnChg>
        <pc:cxnChg chg="add mod">
          <ac:chgData name="John Eisenberg" userId="c6251459c026e59b" providerId="LiveId" clId="{182CE1E4-895C-4F9F-9CDF-A76BFEE93C57}" dt="2020-05-25T17:36:53.955" v="15788" actId="1076"/>
          <ac:cxnSpMkLst>
            <pc:docMk/>
            <pc:sldMk cId="3802865170" sldId="299"/>
            <ac:cxnSpMk id="146" creationId="{4A488212-7B62-4A18-9AF4-642BD37FF8B1}"/>
          </ac:cxnSpMkLst>
        </pc:cxnChg>
      </pc:sldChg>
      <pc:sldChg chg="add del">
        <pc:chgData name="John Eisenberg" userId="c6251459c026e59b" providerId="LiveId" clId="{182CE1E4-895C-4F9F-9CDF-A76BFEE93C57}" dt="2020-06-03T02:48:59.382" v="16521"/>
        <pc:sldMkLst>
          <pc:docMk/>
          <pc:sldMk cId="2474817553" sldId="300"/>
        </pc:sldMkLst>
      </pc:sldChg>
      <pc:sldChg chg="addSp delSp modSp add mod">
        <pc:chgData name="John Eisenberg" userId="c6251459c026e59b" providerId="LiveId" clId="{182CE1E4-895C-4F9F-9CDF-A76BFEE93C57}" dt="2020-06-07T20:14:42.588" v="19114" actId="1076"/>
        <pc:sldMkLst>
          <pc:docMk/>
          <pc:sldMk cId="3349352300" sldId="300"/>
        </pc:sldMkLst>
        <pc:spChg chg="mod">
          <ac:chgData name="John Eisenberg" userId="c6251459c026e59b" providerId="LiveId" clId="{182CE1E4-895C-4F9F-9CDF-A76BFEE93C57}" dt="2020-06-04T22:08:43.509" v="17832" actId="1076"/>
          <ac:spMkLst>
            <pc:docMk/>
            <pc:sldMk cId="3349352300" sldId="300"/>
            <ac:spMk id="2" creationId="{837FE84F-4213-413E-BB2F-C7CB3A1495BA}"/>
          </ac:spMkLst>
        </pc:spChg>
        <pc:spChg chg="add mod">
          <ac:chgData name="John Eisenberg" userId="c6251459c026e59b" providerId="LiveId" clId="{182CE1E4-895C-4F9F-9CDF-A76BFEE93C57}" dt="2020-06-06T21:50:47.817" v="18921" actId="20577"/>
          <ac:spMkLst>
            <pc:docMk/>
            <pc:sldMk cId="3349352300" sldId="300"/>
            <ac:spMk id="3" creationId="{0A1FA8BB-0C01-48A5-81A1-195ECC296819}"/>
          </ac:spMkLst>
        </pc:spChg>
        <pc:spChg chg="mod">
          <ac:chgData name="John Eisenberg" userId="c6251459c026e59b" providerId="LiveId" clId="{182CE1E4-895C-4F9F-9CDF-A76BFEE93C57}" dt="2020-06-07T20:14:42.588" v="19114" actId="1076"/>
          <ac:spMkLst>
            <pc:docMk/>
            <pc:sldMk cId="3349352300" sldId="300"/>
            <ac:spMk id="4" creationId="{1CAF49C3-2246-4B8F-8D09-13A796239190}"/>
          </ac:spMkLst>
        </pc:spChg>
        <pc:spChg chg="mod">
          <ac:chgData name="John Eisenberg" userId="c6251459c026e59b" providerId="LiveId" clId="{182CE1E4-895C-4F9F-9CDF-A76BFEE93C57}" dt="2020-06-06T18:02:59.257" v="18654" actId="1076"/>
          <ac:spMkLst>
            <pc:docMk/>
            <pc:sldMk cId="3349352300" sldId="300"/>
            <ac:spMk id="19" creationId="{33813E35-612B-4C9A-8841-11E020D11251}"/>
          </ac:spMkLst>
        </pc:spChg>
        <pc:spChg chg="mod">
          <ac:chgData name="John Eisenberg" userId="c6251459c026e59b" providerId="LiveId" clId="{182CE1E4-895C-4F9F-9CDF-A76BFEE93C57}" dt="2020-06-03T03:25:12.991" v="17134" actId="1076"/>
          <ac:spMkLst>
            <pc:docMk/>
            <pc:sldMk cId="3349352300" sldId="300"/>
            <ac:spMk id="22" creationId="{6891F894-9CEF-45AA-A8F5-6E4D9BE5EC6B}"/>
          </ac:spMkLst>
        </pc:spChg>
        <pc:spChg chg="mod">
          <ac:chgData name="John Eisenberg" userId="c6251459c026e59b" providerId="LiveId" clId="{182CE1E4-895C-4F9F-9CDF-A76BFEE93C57}" dt="2020-06-03T02:54:04.741" v="16620" actId="1076"/>
          <ac:spMkLst>
            <pc:docMk/>
            <pc:sldMk cId="3349352300" sldId="300"/>
            <ac:spMk id="24" creationId="{37C90746-5033-42F8-BB17-96C2FAEB62E1}"/>
          </ac:spMkLst>
        </pc:spChg>
        <pc:spChg chg="mod">
          <ac:chgData name="John Eisenberg" userId="c6251459c026e59b" providerId="LiveId" clId="{182CE1E4-895C-4F9F-9CDF-A76BFEE93C57}" dt="2020-06-03T02:54:38.521" v="16621" actId="1076"/>
          <ac:spMkLst>
            <pc:docMk/>
            <pc:sldMk cId="3349352300" sldId="300"/>
            <ac:spMk id="25" creationId="{2BD1C252-CEC6-4729-B617-8A3A7411658F}"/>
          </ac:spMkLst>
        </pc:spChg>
        <pc:spChg chg="mod">
          <ac:chgData name="John Eisenberg" userId="c6251459c026e59b" providerId="LiveId" clId="{182CE1E4-895C-4F9F-9CDF-A76BFEE93C57}" dt="2020-06-03T03:25:17.224" v="17135" actId="1076"/>
          <ac:spMkLst>
            <pc:docMk/>
            <pc:sldMk cId="3349352300" sldId="300"/>
            <ac:spMk id="26" creationId="{8C65CCA0-8725-458D-95F2-18B468E0E85E}"/>
          </ac:spMkLst>
        </pc:spChg>
        <pc:spChg chg="add del mod">
          <ac:chgData name="John Eisenberg" userId="c6251459c026e59b" providerId="LiveId" clId="{182CE1E4-895C-4F9F-9CDF-A76BFEE93C57}" dt="2020-06-03T02:51:24.766" v="16569" actId="1076"/>
          <ac:spMkLst>
            <pc:docMk/>
            <pc:sldMk cId="3349352300" sldId="300"/>
            <ac:spMk id="33" creationId="{B72EDC5C-C8F4-4D40-9EAF-8EB2653C5B6C}"/>
          </ac:spMkLst>
        </pc:spChg>
        <pc:spChg chg="del">
          <ac:chgData name="John Eisenberg" userId="c6251459c026e59b" providerId="LiveId" clId="{182CE1E4-895C-4F9F-9CDF-A76BFEE93C57}" dt="2020-06-03T02:51:19.442" v="16568" actId="478"/>
          <ac:spMkLst>
            <pc:docMk/>
            <pc:sldMk cId="3349352300" sldId="300"/>
            <ac:spMk id="34" creationId="{C5E8467A-9ACF-4609-A70C-F139FF2FFBF8}"/>
          </ac:spMkLst>
        </pc:spChg>
        <pc:spChg chg="mod">
          <ac:chgData name="John Eisenberg" userId="c6251459c026e59b" providerId="LiveId" clId="{182CE1E4-895C-4F9F-9CDF-A76BFEE93C57}" dt="2020-06-03T02:53:45.990" v="16618" actId="20577"/>
          <ac:spMkLst>
            <pc:docMk/>
            <pc:sldMk cId="3349352300" sldId="300"/>
            <ac:spMk id="35" creationId="{50FFD20A-F42D-456C-A38B-AFD43ED86F95}"/>
          </ac:spMkLst>
        </pc:spChg>
        <pc:spChg chg="del mod">
          <ac:chgData name="John Eisenberg" userId="c6251459c026e59b" providerId="LiveId" clId="{182CE1E4-895C-4F9F-9CDF-A76BFEE93C57}" dt="2020-06-03T02:51:35.712" v="16572" actId="478"/>
          <ac:spMkLst>
            <pc:docMk/>
            <pc:sldMk cId="3349352300" sldId="300"/>
            <ac:spMk id="36" creationId="{05E2151A-8B50-4A52-B3B6-D2992A2A016E}"/>
          </ac:spMkLst>
        </pc:spChg>
        <pc:spChg chg="add del mod">
          <ac:chgData name="John Eisenberg" userId="c6251459c026e59b" providerId="LiveId" clId="{182CE1E4-895C-4F9F-9CDF-A76BFEE93C57}" dt="2020-06-03T02:51:14.099" v="16566" actId="47"/>
          <ac:spMkLst>
            <pc:docMk/>
            <pc:sldMk cId="3349352300" sldId="300"/>
            <ac:spMk id="37" creationId="{93C5131D-320F-4809-8CAB-16A03436077D}"/>
          </ac:spMkLst>
        </pc:spChg>
        <pc:spChg chg="add del mod">
          <ac:chgData name="John Eisenberg" userId="c6251459c026e59b" providerId="LiveId" clId="{182CE1E4-895C-4F9F-9CDF-A76BFEE93C57}" dt="2020-06-03T03:07:53.774" v="16812" actId="20577"/>
          <ac:spMkLst>
            <pc:docMk/>
            <pc:sldMk cId="3349352300" sldId="300"/>
            <ac:spMk id="38" creationId="{5F680323-FBF0-43DB-9E6D-46EF6BA77293}"/>
          </ac:spMkLst>
        </pc:spChg>
        <pc:spChg chg="add mod">
          <ac:chgData name="John Eisenberg" userId="c6251459c026e59b" providerId="LiveId" clId="{182CE1E4-895C-4F9F-9CDF-A76BFEE93C57}" dt="2020-06-06T18:00:55.725" v="18643" actId="20577"/>
          <ac:spMkLst>
            <pc:docMk/>
            <pc:sldMk cId="3349352300" sldId="300"/>
            <ac:spMk id="39" creationId="{76E1B2AE-6B17-4067-999B-7AB8DA923CAA}"/>
          </ac:spMkLst>
        </pc:spChg>
        <pc:spChg chg="add del">
          <ac:chgData name="John Eisenberg" userId="c6251459c026e59b" providerId="LiveId" clId="{182CE1E4-895C-4F9F-9CDF-A76BFEE93C57}" dt="2020-06-03T03:22:08.023" v="17126" actId="11529"/>
          <ac:spMkLst>
            <pc:docMk/>
            <pc:sldMk cId="3349352300" sldId="300"/>
            <ac:spMk id="39" creationId="{7D6C2229-4463-445A-9BBB-3AE08A348C0A}"/>
          </ac:spMkLst>
        </pc:spChg>
        <pc:spChg chg="mod">
          <ac:chgData name="John Eisenberg" userId="c6251459c026e59b" providerId="LiveId" clId="{182CE1E4-895C-4F9F-9CDF-A76BFEE93C57}" dt="2020-06-06T18:03:51.125" v="18694" actId="1076"/>
          <ac:spMkLst>
            <pc:docMk/>
            <pc:sldMk cId="3349352300" sldId="300"/>
            <ac:spMk id="50" creationId="{B6813B10-13AF-493B-B6B1-BCAF0519E356}"/>
          </ac:spMkLst>
        </pc:spChg>
        <pc:spChg chg="add del mod">
          <ac:chgData name="John Eisenberg" userId="c6251459c026e59b" providerId="LiveId" clId="{182CE1E4-895C-4F9F-9CDF-A76BFEE93C57}" dt="2020-06-06T18:03:41.893" v="18693"/>
          <ac:spMkLst>
            <pc:docMk/>
            <pc:sldMk cId="3349352300" sldId="300"/>
            <ac:spMk id="51" creationId="{A2D07029-2AC1-4493-BE22-86C57985D88A}"/>
          </ac:spMkLst>
        </pc:spChg>
        <pc:cxnChg chg="add mod">
          <ac:chgData name="John Eisenberg" userId="c6251459c026e59b" providerId="LiveId" clId="{182CE1E4-895C-4F9F-9CDF-A76BFEE93C57}" dt="2020-06-06T17:57:40.300" v="18626" actId="1076"/>
          <ac:cxnSpMkLst>
            <pc:docMk/>
            <pc:sldMk cId="3349352300" sldId="300"/>
            <ac:cxnSpMk id="36" creationId="{40356F3E-D9BC-43C6-A8F2-310BC8ECC920}"/>
          </ac:cxnSpMkLst>
        </pc:cxnChg>
        <pc:cxnChg chg="add mod">
          <ac:chgData name="John Eisenberg" userId="c6251459c026e59b" providerId="LiveId" clId="{182CE1E4-895C-4F9F-9CDF-A76BFEE93C57}" dt="2020-06-06T18:02:40.440" v="18653" actId="1076"/>
          <ac:cxnSpMkLst>
            <pc:docMk/>
            <pc:sldMk cId="3349352300" sldId="300"/>
            <ac:cxnSpMk id="52" creationId="{43A09D6E-C3D4-4400-B8EA-EC4C9435CBBE}"/>
          </ac:cxnSpMkLst>
        </pc:cxnChg>
      </pc:sldChg>
      <pc:sldChg chg="addSp delSp modSp new mod ord">
        <pc:chgData name="John Eisenberg" userId="c6251459c026e59b" providerId="LiveId" clId="{182CE1E4-895C-4F9F-9CDF-A76BFEE93C57}" dt="2020-06-28T03:09:40.162" v="20936" actId="20577"/>
        <pc:sldMkLst>
          <pc:docMk/>
          <pc:sldMk cId="1786207696" sldId="301"/>
        </pc:sldMkLst>
        <pc:spChg chg="add mod">
          <ac:chgData name="John Eisenberg" userId="c6251459c026e59b" providerId="LiveId" clId="{182CE1E4-895C-4F9F-9CDF-A76BFEE93C57}" dt="2020-06-22T01:33:34.314" v="20821" actId="1076"/>
          <ac:spMkLst>
            <pc:docMk/>
            <pc:sldMk cId="1786207696" sldId="301"/>
            <ac:spMk id="2" creationId="{09427AB0-0018-46B0-B455-DEDD6D5FB10F}"/>
          </ac:spMkLst>
        </pc:spChg>
        <pc:spChg chg="add del mod">
          <ac:chgData name="John Eisenberg" userId="c6251459c026e59b" providerId="LiveId" clId="{182CE1E4-895C-4F9F-9CDF-A76BFEE93C57}" dt="2020-06-17T23:13:18.766" v="19440" actId="478"/>
          <ac:spMkLst>
            <pc:docMk/>
            <pc:sldMk cId="1786207696" sldId="301"/>
            <ac:spMk id="4" creationId="{19FD26C2-0559-43BD-A10A-E3EBCC2EE4F8}"/>
          </ac:spMkLst>
        </pc:spChg>
        <pc:spChg chg="add mod">
          <ac:chgData name="John Eisenberg" userId="c6251459c026e59b" providerId="LiveId" clId="{182CE1E4-895C-4F9F-9CDF-A76BFEE93C57}" dt="2020-06-17T23:13:56.805" v="19465" actId="20577"/>
          <ac:spMkLst>
            <pc:docMk/>
            <pc:sldMk cId="1786207696" sldId="301"/>
            <ac:spMk id="5" creationId="{DB176728-BB11-4140-AD38-8105C39CCC2A}"/>
          </ac:spMkLst>
        </pc:spChg>
        <pc:spChg chg="add mod">
          <ac:chgData name="John Eisenberg" userId="c6251459c026e59b" providerId="LiveId" clId="{182CE1E4-895C-4F9F-9CDF-A76BFEE93C57}" dt="2020-06-17T23:44:59.575" v="19914" actId="20577"/>
          <ac:spMkLst>
            <pc:docMk/>
            <pc:sldMk cId="1786207696" sldId="301"/>
            <ac:spMk id="6" creationId="{68C18229-F2AE-424D-931E-0FE44FD80844}"/>
          </ac:spMkLst>
        </pc:spChg>
        <pc:spChg chg="add del mod">
          <ac:chgData name="John Eisenberg" userId="c6251459c026e59b" providerId="LiveId" clId="{182CE1E4-895C-4F9F-9CDF-A76BFEE93C57}" dt="2020-06-17T23:25:04.509" v="19558"/>
          <ac:spMkLst>
            <pc:docMk/>
            <pc:sldMk cId="1786207696" sldId="301"/>
            <ac:spMk id="7" creationId="{FBBA4792-E337-49E3-B233-643CC7C9FA40}"/>
          </ac:spMkLst>
        </pc:spChg>
        <pc:spChg chg="add mod">
          <ac:chgData name="John Eisenberg" userId="c6251459c026e59b" providerId="LiveId" clId="{182CE1E4-895C-4F9F-9CDF-A76BFEE93C57}" dt="2020-06-17T23:53:39.466" v="19971" actId="1076"/>
          <ac:spMkLst>
            <pc:docMk/>
            <pc:sldMk cId="1786207696" sldId="301"/>
            <ac:spMk id="8" creationId="{456E430E-CFA4-4732-A1E1-41BBC71277CE}"/>
          </ac:spMkLst>
        </pc:spChg>
        <pc:spChg chg="add mod">
          <ac:chgData name="John Eisenberg" userId="c6251459c026e59b" providerId="LiveId" clId="{182CE1E4-895C-4F9F-9CDF-A76BFEE93C57}" dt="2020-06-17T23:43:53.221" v="19904" actId="1076"/>
          <ac:spMkLst>
            <pc:docMk/>
            <pc:sldMk cId="1786207696" sldId="301"/>
            <ac:spMk id="9" creationId="{75B3C782-2937-4D58-A0B0-75EF74B98101}"/>
          </ac:spMkLst>
        </pc:spChg>
        <pc:spChg chg="add mod">
          <ac:chgData name="John Eisenberg" userId="c6251459c026e59b" providerId="LiveId" clId="{182CE1E4-895C-4F9F-9CDF-A76BFEE93C57}" dt="2020-06-17T23:53:43.277" v="19972" actId="1076"/>
          <ac:spMkLst>
            <pc:docMk/>
            <pc:sldMk cId="1786207696" sldId="301"/>
            <ac:spMk id="10" creationId="{3F8C4A83-8869-4E04-97A3-B8AF32B6B553}"/>
          </ac:spMkLst>
        </pc:spChg>
        <pc:spChg chg="add del mod">
          <ac:chgData name="John Eisenberg" userId="c6251459c026e59b" providerId="LiveId" clId="{182CE1E4-895C-4F9F-9CDF-A76BFEE93C57}" dt="2020-06-17T23:30:08.831" v="19762"/>
          <ac:spMkLst>
            <pc:docMk/>
            <pc:sldMk cId="1786207696" sldId="301"/>
            <ac:spMk id="11" creationId="{C419DC98-FD4E-41C0-8D88-5D95AA63409E}"/>
          </ac:spMkLst>
        </pc:spChg>
        <pc:spChg chg="add mod">
          <ac:chgData name="John Eisenberg" userId="c6251459c026e59b" providerId="LiveId" clId="{182CE1E4-895C-4F9F-9CDF-A76BFEE93C57}" dt="2020-06-28T03:09:40.162" v="20936" actId="20577"/>
          <ac:spMkLst>
            <pc:docMk/>
            <pc:sldMk cId="1786207696" sldId="301"/>
            <ac:spMk id="12" creationId="{2715B331-DF09-4438-ADA3-DB9BDADA361E}"/>
          </ac:spMkLst>
        </pc:spChg>
        <pc:spChg chg="add mod">
          <ac:chgData name="John Eisenberg" userId="c6251459c026e59b" providerId="LiveId" clId="{182CE1E4-895C-4F9F-9CDF-A76BFEE93C57}" dt="2020-06-17T23:54:28.077" v="19974" actId="1076"/>
          <ac:spMkLst>
            <pc:docMk/>
            <pc:sldMk cId="1786207696" sldId="301"/>
            <ac:spMk id="13" creationId="{868E6B8F-A8D9-4805-81E3-D6A59ECCB0D7}"/>
          </ac:spMkLst>
        </pc:spChg>
        <pc:spChg chg="add mod">
          <ac:chgData name="John Eisenberg" userId="c6251459c026e59b" providerId="LiveId" clId="{182CE1E4-895C-4F9F-9CDF-A76BFEE93C57}" dt="2020-06-17T23:53:03.982" v="19967" actId="1076"/>
          <ac:spMkLst>
            <pc:docMk/>
            <pc:sldMk cId="1786207696" sldId="301"/>
            <ac:spMk id="14" creationId="{64A6C4FF-927C-4487-AF2D-38A146FABC00}"/>
          </ac:spMkLst>
        </pc:spChg>
        <pc:picChg chg="add mod modCrop">
          <ac:chgData name="John Eisenberg" userId="c6251459c026e59b" providerId="LiveId" clId="{182CE1E4-895C-4F9F-9CDF-A76BFEE93C57}" dt="2020-06-17T23:43:28.946" v="19900" actId="1076"/>
          <ac:picMkLst>
            <pc:docMk/>
            <pc:sldMk cId="1786207696" sldId="301"/>
            <ac:picMk id="3" creationId="{87DA4272-90BA-40B6-B4B5-4A51ACE44D1C}"/>
          </ac:picMkLst>
        </pc:picChg>
        <pc:picChg chg="add del mod">
          <ac:chgData name="John Eisenberg" userId="c6251459c026e59b" providerId="LiveId" clId="{182CE1E4-895C-4F9F-9CDF-A76BFEE93C57}" dt="2020-06-17T20:57:39.818" v="19432" actId="478"/>
          <ac:picMkLst>
            <pc:docMk/>
            <pc:sldMk cId="1786207696" sldId="301"/>
            <ac:picMk id="1026" creationId="{74F89906-5CBE-4E57-A425-245475CF9F95}"/>
          </ac:picMkLst>
        </pc:picChg>
        <pc:cxnChg chg="add del mod">
          <ac:chgData name="John Eisenberg" userId="c6251459c026e59b" providerId="LiveId" clId="{182CE1E4-895C-4F9F-9CDF-A76BFEE93C57}" dt="2020-06-17T23:53:49.370" v="19973" actId="478"/>
          <ac:cxnSpMkLst>
            <pc:docMk/>
            <pc:sldMk cId="1786207696" sldId="301"/>
            <ac:cxnSpMk id="7" creationId="{233ED6D0-447A-47F8-AE96-AA5B6EA7F196}"/>
          </ac:cxnSpMkLst>
        </pc:cxnChg>
      </pc:sldChg>
      <pc:sldChg chg="addSp modSp new mod">
        <pc:chgData name="John Eisenberg" userId="c6251459c026e59b" providerId="LiveId" clId="{182CE1E4-895C-4F9F-9CDF-A76BFEE93C57}" dt="2020-06-18T20:01:15.339" v="20401" actId="20577"/>
        <pc:sldMkLst>
          <pc:docMk/>
          <pc:sldMk cId="2027567011" sldId="302"/>
        </pc:sldMkLst>
        <pc:spChg chg="add mod">
          <ac:chgData name="John Eisenberg" userId="c6251459c026e59b" providerId="LiveId" clId="{182CE1E4-895C-4F9F-9CDF-A76BFEE93C57}" dt="2020-06-18T20:01:15.339" v="20401" actId="20577"/>
          <ac:spMkLst>
            <pc:docMk/>
            <pc:sldMk cId="2027567011" sldId="302"/>
            <ac:spMk id="2" creationId="{6988B6AA-6701-424B-966B-8E2A65CAC110}"/>
          </ac:spMkLst>
        </pc:spChg>
        <pc:spChg chg="add mod">
          <ac:chgData name="John Eisenberg" userId="c6251459c026e59b" providerId="LiveId" clId="{182CE1E4-895C-4F9F-9CDF-A76BFEE93C57}" dt="2020-06-18T03:45:00.689" v="20038" actId="207"/>
          <ac:spMkLst>
            <pc:docMk/>
            <pc:sldMk cId="2027567011" sldId="302"/>
            <ac:spMk id="3" creationId="{070DB55A-F579-4338-B57A-1252B633DD76}"/>
          </ac:spMkLst>
        </pc:spChg>
      </pc:sldChg>
      <pc:sldChg chg="modSp new mod">
        <pc:chgData name="John Eisenberg" userId="c6251459c026e59b" providerId="LiveId" clId="{182CE1E4-895C-4F9F-9CDF-A76BFEE93C57}" dt="2020-07-10T16:43:45.462" v="21845" actId="20577"/>
        <pc:sldMkLst>
          <pc:docMk/>
          <pc:sldMk cId="944915060" sldId="303"/>
        </pc:sldMkLst>
        <pc:spChg chg="mod">
          <ac:chgData name="John Eisenberg" userId="c6251459c026e59b" providerId="LiveId" clId="{182CE1E4-895C-4F9F-9CDF-A76BFEE93C57}" dt="2020-07-03T23:04:41.044" v="21081" actId="20577"/>
          <ac:spMkLst>
            <pc:docMk/>
            <pc:sldMk cId="944915060" sldId="303"/>
            <ac:spMk id="2" creationId="{7B749942-24BD-4599-BF11-3E5B7F8A6430}"/>
          </ac:spMkLst>
        </pc:spChg>
        <pc:spChg chg="mod">
          <ac:chgData name="John Eisenberg" userId="c6251459c026e59b" providerId="LiveId" clId="{182CE1E4-895C-4F9F-9CDF-A76BFEE93C57}" dt="2020-07-10T16:43:45.462" v="21845" actId="20577"/>
          <ac:spMkLst>
            <pc:docMk/>
            <pc:sldMk cId="944915060" sldId="303"/>
            <ac:spMk id="3" creationId="{92CF533D-CF44-4F33-B10C-8583A4841DB2}"/>
          </ac:spMkLst>
        </pc:spChg>
      </pc:sldChg>
      <pc:sldChg chg="addSp delSp modSp new mod">
        <pc:chgData name="John Eisenberg" userId="c6251459c026e59b" providerId="LiveId" clId="{182CE1E4-895C-4F9F-9CDF-A76BFEE93C57}" dt="2020-07-15T16:54:34.022" v="22512" actId="1076"/>
        <pc:sldMkLst>
          <pc:docMk/>
          <pc:sldMk cId="3128057983" sldId="304"/>
        </pc:sldMkLst>
        <pc:spChg chg="add mod">
          <ac:chgData name="John Eisenberg" userId="c6251459c026e59b" providerId="LiveId" clId="{182CE1E4-895C-4F9F-9CDF-A76BFEE93C57}" dt="2020-07-08T17:46:32.104" v="21784" actId="20577"/>
          <ac:spMkLst>
            <pc:docMk/>
            <pc:sldMk cId="3128057983" sldId="304"/>
            <ac:spMk id="2" creationId="{7B9384D9-554E-41B6-97F4-8BE644297323}"/>
          </ac:spMkLst>
        </pc:spChg>
        <pc:spChg chg="add del mod">
          <ac:chgData name="John Eisenberg" userId="c6251459c026e59b" providerId="LiveId" clId="{182CE1E4-895C-4F9F-9CDF-A76BFEE93C57}" dt="2020-06-20T03:33:21.722" v="20570" actId="478"/>
          <ac:spMkLst>
            <pc:docMk/>
            <pc:sldMk cId="3128057983" sldId="304"/>
            <ac:spMk id="3" creationId="{9819C921-EB97-4D9D-A850-7BD2BD5A769D}"/>
          </ac:spMkLst>
        </pc:spChg>
        <pc:spChg chg="add mod">
          <ac:chgData name="John Eisenberg" userId="c6251459c026e59b" providerId="LiveId" clId="{182CE1E4-895C-4F9F-9CDF-A76BFEE93C57}" dt="2020-07-08T17:31:22.002" v="21740" actId="1076"/>
          <ac:spMkLst>
            <pc:docMk/>
            <pc:sldMk cId="3128057983" sldId="304"/>
            <ac:spMk id="4" creationId="{528A2C73-3036-4941-BC6F-983C3DC7E0D2}"/>
          </ac:spMkLst>
        </pc:spChg>
        <pc:spChg chg="add mod">
          <ac:chgData name="John Eisenberg" userId="c6251459c026e59b" providerId="LiveId" clId="{182CE1E4-895C-4F9F-9CDF-A76BFEE93C57}" dt="2020-06-20T03:43:11.224" v="20744" actId="20577"/>
          <ac:spMkLst>
            <pc:docMk/>
            <pc:sldMk cId="3128057983" sldId="304"/>
            <ac:spMk id="5" creationId="{FCA64A79-3859-47B0-86B4-50C12C620C19}"/>
          </ac:spMkLst>
        </pc:spChg>
        <pc:spChg chg="add mod">
          <ac:chgData name="John Eisenberg" userId="c6251459c026e59b" providerId="LiveId" clId="{182CE1E4-895C-4F9F-9CDF-A76BFEE93C57}" dt="2020-06-20T03:40:25.806" v="20739" actId="207"/>
          <ac:spMkLst>
            <pc:docMk/>
            <pc:sldMk cId="3128057983" sldId="304"/>
            <ac:spMk id="6" creationId="{46EF08D1-F107-427D-AAD4-CFB08ABDF384}"/>
          </ac:spMkLst>
        </pc:spChg>
        <pc:spChg chg="add del mod">
          <ac:chgData name="John Eisenberg" userId="c6251459c026e59b" providerId="LiveId" clId="{182CE1E4-895C-4F9F-9CDF-A76BFEE93C57}" dt="2020-06-20T03:39:27.075" v="20733"/>
          <ac:spMkLst>
            <pc:docMk/>
            <pc:sldMk cId="3128057983" sldId="304"/>
            <ac:spMk id="7" creationId="{D1EA60EB-D817-4DF1-BEDC-837C67617A61}"/>
          </ac:spMkLst>
        </pc:spChg>
        <pc:spChg chg="add mod">
          <ac:chgData name="John Eisenberg" userId="c6251459c026e59b" providerId="LiveId" clId="{182CE1E4-895C-4F9F-9CDF-A76BFEE93C57}" dt="2020-06-20T03:43:40.811" v="20746" actId="1076"/>
          <ac:spMkLst>
            <pc:docMk/>
            <pc:sldMk cId="3128057983" sldId="304"/>
            <ac:spMk id="8" creationId="{C0B3A975-FC25-4E13-81BA-8467A0018ADC}"/>
          </ac:spMkLst>
        </pc:spChg>
        <pc:spChg chg="add mod">
          <ac:chgData name="John Eisenberg" userId="c6251459c026e59b" providerId="LiveId" clId="{182CE1E4-895C-4F9F-9CDF-A76BFEE93C57}" dt="2020-07-15T16:54:34.022" v="22512" actId="1076"/>
          <ac:spMkLst>
            <pc:docMk/>
            <pc:sldMk cId="3128057983" sldId="304"/>
            <ac:spMk id="11" creationId="{74D1745D-2BB4-4861-B958-2AF8854ACBA0}"/>
          </ac:spMkLst>
        </pc:spChg>
        <pc:picChg chg="add mod">
          <ac:chgData name="John Eisenberg" userId="c6251459c026e59b" providerId="LiveId" clId="{182CE1E4-895C-4F9F-9CDF-A76BFEE93C57}" dt="2020-06-20T03:43:27.604" v="20745" actId="1076"/>
          <ac:picMkLst>
            <pc:docMk/>
            <pc:sldMk cId="3128057983" sldId="304"/>
            <ac:picMk id="1026" creationId="{ECEA21C9-8693-4208-900B-6CB82CE63178}"/>
          </ac:picMkLst>
        </pc:picChg>
        <pc:cxnChg chg="add mod">
          <ac:chgData name="John Eisenberg" userId="c6251459c026e59b" providerId="LiveId" clId="{182CE1E4-895C-4F9F-9CDF-A76BFEE93C57}" dt="2020-07-07T20:17:15.155" v="21424" actId="13822"/>
          <ac:cxnSpMkLst>
            <pc:docMk/>
            <pc:sldMk cId="3128057983" sldId="304"/>
            <ac:cxnSpMk id="7" creationId="{0EAEDE7B-1055-4E15-B8D6-E37F708CCACE}"/>
          </ac:cxnSpMkLst>
        </pc:cxnChg>
        <pc:cxnChg chg="add mod">
          <ac:chgData name="John Eisenberg" userId="c6251459c026e59b" providerId="LiveId" clId="{182CE1E4-895C-4F9F-9CDF-A76BFEE93C57}" dt="2020-07-15T16:54:24.056" v="22511" actId="13822"/>
          <ac:cxnSpMkLst>
            <pc:docMk/>
            <pc:sldMk cId="3128057983" sldId="304"/>
            <ac:cxnSpMk id="9" creationId="{7E82467D-CCF0-475E-8BCA-91A17E9C57A3}"/>
          </ac:cxnSpMkLst>
        </pc:cxnChg>
        <pc:cxnChg chg="add mod">
          <ac:chgData name="John Eisenberg" userId="c6251459c026e59b" providerId="LiveId" clId="{182CE1E4-895C-4F9F-9CDF-A76BFEE93C57}" dt="2020-07-07T20:17:47.862" v="21425" actId="13822"/>
          <ac:cxnSpMkLst>
            <pc:docMk/>
            <pc:sldMk cId="3128057983" sldId="304"/>
            <ac:cxnSpMk id="10" creationId="{CEAED4C3-0EB3-460A-892D-42E3F332E2F1}"/>
          </ac:cxnSpMkLst>
        </pc:cxnChg>
      </pc:sldChg>
      <pc:sldChg chg="modSp mod">
        <pc:chgData name="John Eisenberg" userId="c6251459c026e59b" providerId="LiveId" clId="{182CE1E4-895C-4F9F-9CDF-A76BFEE93C57}" dt="2020-07-13T15:36:58.549" v="22080" actId="20577"/>
        <pc:sldMkLst>
          <pc:docMk/>
          <pc:sldMk cId="3171093933" sldId="305"/>
        </pc:sldMkLst>
        <pc:spChg chg="mod">
          <ac:chgData name="John Eisenberg" userId="c6251459c026e59b" providerId="LiveId" clId="{182CE1E4-895C-4F9F-9CDF-A76BFEE93C57}" dt="2020-07-07T15:28:11.845" v="21310" actId="20577"/>
          <ac:spMkLst>
            <pc:docMk/>
            <pc:sldMk cId="3171093933" sldId="305"/>
            <ac:spMk id="6" creationId="{B128D571-1962-4E51-B72D-2382FAD81A02}"/>
          </ac:spMkLst>
        </pc:spChg>
        <pc:spChg chg="mod">
          <ac:chgData name="John Eisenberg" userId="c6251459c026e59b" providerId="LiveId" clId="{182CE1E4-895C-4F9F-9CDF-A76BFEE93C57}" dt="2020-07-13T15:36:58.549" v="22080" actId="20577"/>
          <ac:spMkLst>
            <pc:docMk/>
            <pc:sldMk cId="3171093933" sldId="305"/>
            <ac:spMk id="7" creationId="{99C64094-28D5-414B-A7FB-597B02CF1A8C}"/>
          </ac:spMkLst>
        </pc:spChg>
        <pc:spChg chg="mod">
          <ac:chgData name="John Eisenberg" userId="c6251459c026e59b" providerId="LiveId" clId="{182CE1E4-895C-4F9F-9CDF-A76BFEE93C57}" dt="2020-07-13T14:39:12.098" v="22047" actId="20577"/>
          <ac:spMkLst>
            <pc:docMk/>
            <pc:sldMk cId="3171093933" sldId="305"/>
            <ac:spMk id="8" creationId="{59FDA058-EE7D-41EA-ABF7-A316A95790BA}"/>
          </ac:spMkLst>
        </pc:spChg>
        <pc:spChg chg="mod">
          <ac:chgData name="John Eisenberg" userId="c6251459c026e59b" providerId="LiveId" clId="{182CE1E4-895C-4F9F-9CDF-A76BFEE93C57}" dt="2020-07-08T17:18:12.674" v="21692" actId="1076"/>
          <ac:spMkLst>
            <pc:docMk/>
            <pc:sldMk cId="3171093933" sldId="305"/>
            <ac:spMk id="9" creationId="{D3E79184-C31D-4D07-9C9D-5A7DA1CA48ED}"/>
          </ac:spMkLst>
        </pc:spChg>
      </pc:sldChg>
      <pc:sldChg chg="modSp new del mod">
        <pc:chgData name="John Eisenberg" userId="c6251459c026e59b" providerId="LiveId" clId="{182CE1E4-895C-4F9F-9CDF-A76BFEE93C57}" dt="2020-07-14T02:36:01.100" v="22092" actId="47"/>
        <pc:sldMkLst>
          <pc:docMk/>
          <pc:sldMk cId="933799488" sldId="306"/>
        </pc:sldMkLst>
        <pc:spChg chg="mod">
          <ac:chgData name="John Eisenberg" userId="c6251459c026e59b" providerId="LiveId" clId="{182CE1E4-895C-4F9F-9CDF-A76BFEE93C57}" dt="2020-07-14T02:35:51.665" v="22091" actId="207"/>
          <ac:spMkLst>
            <pc:docMk/>
            <pc:sldMk cId="933799488" sldId="306"/>
            <ac:spMk id="2" creationId="{E22CC55F-ED1E-431E-9613-558E38CB081F}"/>
          </ac:spMkLst>
        </pc:spChg>
      </pc:sldChg>
      <pc:sldChg chg="new del">
        <pc:chgData name="John Eisenberg" userId="c6251459c026e59b" providerId="LiveId" clId="{182CE1E4-895C-4F9F-9CDF-A76BFEE93C57}" dt="2020-07-14T02:36:11.488" v="22094" actId="47"/>
        <pc:sldMkLst>
          <pc:docMk/>
          <pc:sldMk cId="2124553192" sldId="306"/>
        </pc:sldMkLst>
      </pc:sldChg>
      <pc:sldChg chg="addSp modSp new mod">
        <pc:chgData name="John Eisenberg" userId="c6251459c026e59b" providerId="LiveId" clId="{182CE1E4-895C-4F9F-9CDF-A76BFEE93C57}" dt="2020-07-14T02:37:09.431" v="22109" actId="1076"/>
        <pc:sldMkLst>
          <pc:docMk/>
          <pc:sldMk cId="2876408075" sldId="306"/>
        </pc:sldMkLst>
        <pc:spChg chg="add mod">
          <ac:chgData name="John Eisenberg" userId="c6251459c026e59b" providerId="LiveId" clId="{182CE1E4-895C-4F9F-9CDF-A76BFEE93C57}" dt="2020-07-14T02:37:09.431" v="22109" actId="1076"/>
          <ac:spMkLst>
            <pc:docMk/>
            <pc:sldMk cId="2876408075" sldId="306"/>
            <ac:spMk id="2" creationId="{1D59A58D-8A3B-4CCD-97D0-E7B2BF69F9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BA2BC-4DAB-43D7-A38A-471C91071B6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29BCE-68C1-4294-83A3-858CF3F9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4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0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6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3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4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8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2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1" r:id="rId7"/>
    <p:sldLayoutId id="2147483722" r:id="rId8"/>
    <p:sldLayoutId id="2147483723" r:id="rId9"/>
    <p:sldLayoutId id="2147483724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ser-images.githubusercontent.com/46676744/67703264-d3418d80-f9bb-11e9-99ff-ffb23ba3f3fd.pn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rtl-sdr.com/wp-content/uploads/2020/01/nano_vna_yagi_radpat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08033-D165-40D0-AEE1-FA7F4D878CA1}"/>
              </a:ext>
            </a:extLst>
          </p:cNvPr>
          <p:cNvSpPr/>
          <p:nvPr/>
        </p:nvSpPr>
        <p:spPr>
          <a:xfrm>
            <a:off x="826117" y="1181517"/>
            <a:ext cx="10633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Very Low Cost Vector Network Analyzer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9CA7F-1603-4F14-AD5A-648C2E95970D}"/>
              </a:ext>
            </a:extLst>
          </p:cNvPr>
          <p:cNvSpPr/>
          <p:nvPr/>
        </p:nvSpPr>
        <p:spPr>
          <a:xfrm>
            <a:off x="2638606" y="2484839"/>
            <a:ext cx="7452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Why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Just Might Want One!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E521AE-A28D-4E18-9714-A85DE18E3D52}"/>
              </a:ext>
            </a:extLst>
          </p:cNvPr>
          <p:cNvSpPr/>
          <p:nvPr/>
        </p:nvSpPr>
        <p:spPr>
          <a:xfrm>
            <a:off x="4638449" y="3726831"/>
            <a:ext cx="2338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John Eisenberg </a:t>
            </a:r>
          </a:p>
          <a:p>
            <a:pPr algn="ctr"/>
            <a:r>
              <a:rPr lang="en-US" sz="2400" dirty="0"/>
              <a:t>K6YP</a:t>
            </a:r>
          </a:p>
          <a:p>
            <a:pPr algn="ctr"/>
            <a:r>
              <a:rPr lang="en-US" sz="2400" dirty="0"/>
              <a:t>July 16, 2020</a:t>
            </a:r>
          </a:p>
        </p:txBody>
      </p:sp>
    </p:spTree>
    <p:extLst>
      <p:ext uri="{BB962C8B-B14F-4D97-AF65-F5344CB8AC3E}">
        <p14:creationId xmlns:p14="http://schemas.microsoft.com/office/powerpoint/2010/main" val="17092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7B4F-1482-463A-B339-9A529FEA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7932"/>
          </a:xfrm>
        </p:spPr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Second</a:t>
            </a:r>
            <a:r>
              <a:rPr lang="en-US" dirty="0">
                <a:latin typeface="+mn-lt"/>
              </a:rPr>
              <a:t> word in VNA 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Network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C38B-E5EB-41A0-ACD5-950D953A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312549" cy="376089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Networks</a:t>
            </a:r>
            <a:r>
              <a:rPr lang="en-US" sz="2800" dirty="0">
                <a:solidFill>
                  <a:srgbClr val="00B0F0"/>
                </a:solidFill>
              </a:rPr>
              <a:t> are black boxes with ports</a:t>
            </a:r>
            <a:r>
              <a:rPr lang="en-US" sz="2800" dirty="0"/>
              <a:t>. A </a:t>
            </a:r>
            <a:r>
              <a:rPr lang="en-US" sz="2800" dirty="0">
                <a:solidFill>
                  <a:srgbClr val="00B0F0"/>
                </a:solidFill>
              </a:rPr>
              <a:t>One Port </a:t>
            </a:r>
            <a:r>
              <a:rPr lang="en-US" sz="2800" dirty="0"/>
              <a:t>has a pair </a:t>
            </a:r>
            <a:r>
              <a:rPr lang="en-US" sz="2800"/>
              <a:t>of terminals  that allows </a:t>
            </a:r>
            <a:r>
              <a:rPr lang="en-US" sz="2800" dirty="0"/>
              <a:t>connection to the outside world. A port can be a pair of screw terminals or a coax connector such as an SO-239.</a:t>
            </a:r>
          </a:p>
          <a:p>
            <a:r>
              <a:rPr lang="en-US" sz="2800" dirty="0"/>
              <a:t>Our </a:t>
            </a:r>
            <a:r>
              <a:rPr lang="en-US" sz="2800" dirty="0">
                <a:solidFill>
                  <a:srgbClr val="00B0F0"/>
                </a:solidFill>
              </a:rPr>
              <a:t>33 +j26 ohm impedance is a One Port</a:t>
            </a:r>
            <a:r>
              <a:rPr lang="en-US" sz="2800" dirty="0"/>
              <a:t>. It has a single pair of terminals.</a:t>
            </a:r>
          </a:p>
          <a:p>
            <a:r>
              <a:rPr lang="en-US" sz="2800" dirty="0"/>
              <a:t>An </a:t>
            </a:r>
            <a:r>
              <a:rPr lang="en-US" sz="2800" dirty="0">
                <a:solidFill>
                  <a:srgbClr val="00B0F0"/>
                </a:solidFill>
              </a:rPr>
              <a:t>amplifier</a:t>
            </a:r>
            <a:r>
              <a:rPr lang="en-US" sz="2800" dirty="0"/>
              <a:t> that has a single input and a single output </a:t>
            </a:r>
            <a:r>
              <a:rPr lang="en-US" sz="2800" dirty="0">
                <a:solidFill>
                  <a:srgbClr val="00B0F0"/>
                </a:solidFill>
              </a:rPr>
              <a:t>is a Two Port</a:t>
            </a:r>
            <a:r>
              <a:rPr lang="en-US" sz="2800" dirty="0"/>
              <a:t>. It has a two pairs of terminals.</a:t>
            </a:r>
          </a:p>
          <a:p>
            <a:r>
              <a:rPr lang="en-US" sz="2800" dirty="0"/>
              <a:t>Today we will mostly deal with One Port and Two Port networks.</a:t>
            </a:r>
          </a:p>
        </p:txBody>
      </p:sp>
    </p:spTree>
    <p:extLst>
      <p:ext uri="{BB962C8B-B14F-4D97-AF65-F5344CB8AC3E}">
        <p14:creationId xmlns:p14="http://schemas.microsoft.com/office/powerpoint/2010/main" val="410066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AD95-B193-4D7F-BBAA-7F0CEF80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291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Last</a:t>
            </a:r>
            <a:r>
              <a:rPr lang="en-US" dirty="0"/>
              <a:t> word in VNA is </a:t>
            </a:r>
            <a:r>
              <a:rPr lang="en-US" dirty="0">
                <a:solidFill>
                  <a:srgbClr val="FF0000"/>
                </a:solidFill>
              </a:rPr>
              <a:t>Analyzer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76BD-F77E-4B23-83A9-C2AEA6D35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00B0F0"/>
                </a:solidFill>
              </a:rPr>
              <a:t>Vector Network </a:t>
            </a:r>
            <a:r>
              <a:rPr lang="en-US" sz="2800" dirty="0">
                <a:solidFill>
                  <a:srgbClr val="FF0000"/>
                </a:solidFill>
              </a:rPr>
              <a:t>Analyzer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is an instrument that </a:t>
            </a:r>
            <a:r>
              <a:rPr lang="en-US" sz="2800" dirty="0">
                <a:solidFill>
                  <a:srgbClr val="00B0F0"/>
                </a:solidFill>
              </a:rPr>
              <a:t>can accurately measure the characteristics of 1, 2 or N port networks and express the results in many forms both </a:t>
            </a:r>
            <a:r>
              <a:rPr lang="en-US" sz="2800" dirty="0">
                <a:solidFill>
                  <a:srgbClr val="7030A0"/>
                </a:solidFill>
              </a:rPr>
              <a:t>Vector</a:t>
            </a:r>
            <a:r>
              <a:rPr lang="en-US" sz="2800" dirty="0">
                <a:solidFill>
                  <a:srgbClr val="00B0F0"/>
                </a:solidFill>
              </a:rPr>
              <a:t> and </a:t>
            </a:r>
            <a:r>
              <a:rPr lang="en-US" sz="2800" dirty="0">
                <a:solidFill>
                  <a:srgbClr val="7030A0"/>
                </a:solidFill>
              </a:rPr>
              <a:t>Scalar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r>
              <a:rPr lang="en-US" sz="2800" dirty="0"/>
              <a:t>It can characterize </a:t>
            </a:r>
            <a:r>
              <a:rPr lang="en-US" sz="2800" dirty="0">
                <a:solidFill>
                  <a:srgbClr val="00B0F0"/>
                </a:solidFill>
              </a:rPr>
              <a:t>One Ports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such as antennas and loads and </a:t>
            </a:r>
            <a:r>
              <a:rPr lang="en-US" sz="2800" dirty="0">
                <a:solidFill>
                  <a:srgbClr val="00B0F0"/>
                </a:solidFill>
              </a:rPr>
              <a:t>Two Ports </a:t>
            </a:r>
            <a:r>
              <a:rPr lang="en-US" sz="2800" dirty="0"/>
              <a:t>such as filters and amplifiers.  </a:t>
            </a:r>
          </a:p>
          <a:p>
            <a:r>
              <a:rPr lang="en-US" sz="2800" dirty="0"/>
              <a:t>It can </a:t>
            </a:r>
            <a:r>
              <a:rPr lang="en-US" sz="2800" dirty="0">
                <a:solidFill>
                  <a:srgbClr val="00B0F0"/>
                </a:solidFill>
              </a:rPr>
              <a:t>present results </a:t>
            </a:r>
            <a:r>
              <a:rPr lang="en-US" sz="2800" dirty="0"/>
              <a:t>in terms of </a:t>
            </a:r>
            <a:r>
              <a:rPr lang="en-US" sz="2800" dirty="0">
                <a:solidFill>
                  <a:srgbClr val="00B0F0"/>
                </a:solidFill>
              </a:rPr>
              <a:t>complex</a:t>
            </a:r>
            <a:r>
              <a:rPr lang="en-US" sz="2800" dirty="0"/>
              <a:t> Impedance, </a:t>
            </a:r>
            <a:r>
              <a:rPr lang="en-US" sz="2800" dirty="0">
                <a:solidFill>
                  <a:srgbClr val="00B0F0"/>
                </a:solidFill>
              </a:rPr>
              <a:t>polar </a:t>
            </a:r>
            <a:r>
              <a:rPr lang="en-US" sz="2800" dirty="0"/>
              <a:t>Gain and Phase, or </a:t>
            </a:r>
            <a:r>
              <a:rPr lang="en-US" sz="2800" dirty="0">
                <a:solidFill>
                  <a:srgbClr val="00B0F0"/>
                </a:solidFill>
              </a:rPr>
              <a:t>scalar</a:t>
            </a:r>
            <a:r>
              <a:rPr lang="en-US" sz="2800" dirty="0"/>
              <a:t> SWR, Return Loss and more.</a:t>
            </a:r>
          </a:p>
        </p:txBody>
      </p:sp>
    </p:spTree>
    <p:extLst>
      <p:ext uri="{BB962C8B-B14F-4D97-AF65-F5344CB8AC3E}">
        <p14:creationId xmlns:p14="http://schemas.microsoft.com/office/powerpoint/2010/main" val="193756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3723-6040-4975-8DEA-A61EE7B3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296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One Port:  </a:t>
            </a:r>
            <a:r>
              <a:rPr lang="en-US" dirty="0"/>
              <a:t>How is it characterized?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6206BC-F67A-42BD-912A-6585A088792F}"/>
                  </a:ext>
                </a:extLst>
              </p:cNvPr>
              <p:cNvSpPr/>
              <p:nvPr/>
            </p:nvSpPr>
            <p:spPr>
              <a:xfrm>
                <a:off x="7666775" y="3070176"/>
                <a:ext cx="2620735" cy="1975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6206BC-F67A-42BD-912A-6585A0887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775" y="3070176"/>
                <a:ext cx="2620735" cy="19757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33BB6F11-EAFD-4DD9-84C8-F5740CA6DBB3}"/>
              </a:ext>
            </a:extLst>
          </p:cNvPr>
          <p:cNvSpPr/>
          <p:nvPr/>
        </p:nvSpPr>
        <p:spPr>
          <a:xfrm>
            <a:off x="3054290" y="345269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31D885-100B-4B79-8D52-6B1A01D81B1F}"/>
              </a:ext>
            </a:extLst>
          </p:cNvPr>
          <p:cNvSpPr/>
          <p:nvPr/>
        </p:nvSpPr>
        <p:spPr>
          <a:xfrm>
            <a:off x="4008665" y="3028950"/>
            <a:ext cx="914400" cy="42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1FAA04-DDC1-4986-AF0D-1446034E77CA}"/>
              </a:ext>
            </a:extLst>
          </p:cNvPr>
          <p:cNvCxnSpPr/>
          <p:nvPr/>
        </p:nvCxnSpPr>
        <p:spPr>
          <a:xfrm>
            <a:off x="3483703" y="3216728"/>
            <a:ext cx="524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09300F-9AB2-4C62-985B-F3786580840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923065" y="3241221"/>
            <a:ext cx="2800349" cy="1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9DE2D4-EB65-4BFC-BED3-5B9BF58BB3B2}"/>
              </a:ext>
            </a:extLst>
          </p:cNvPr>
          <p:cNvCxnSpPr>
            <a:cxnSpLocks/>
          </p:cNvCxnSpPr>
          <p:nvPr/>
        </p:nvCxnSpPr>
        <p:spPr>
          <a:xfrm>
            <a:off x="3551465" y="4669969"/>
            <a:ext cx="4171949" cy="41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2A0749-E3F8-4E0B-AD96-F5755F725DFB}"/>
              </a:ext>
            </a:extLst>
          </p:cNvPr>
          <p:cNvCxnSpPr>
            <a:cxnSpLocks/>
          </p:cNvCxnSpPr>
          <p:nvPr/>
        </p:nvCxnSpPr>
        <p:spPr>
          <a:xfrm>
            <a:off x="3483703" y="3216728"/>
            <a:ext cx="0" cy="236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610832-5DA3-4279-97CD-35D79C9AEEE4}"/>
              </a:ext>
            </a:extLst>
          </p:cNvPr>
          <p:cNvCxnSpPr/>
          <p:nvPr/>
        </p:nvCxnSpPr>
        <p:spPr>
          <a:xfrm>
            <a:off x="3483703" y="466996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597C49-8F2A-436B-A416-74D16B3057F0}"/>
              </a:ext>
            </a:extLst>
          </p:cNvPr>
          <p:cNvCxnSpPr>
            <a:cxnSpLocks/>
          </p:cNvCxnSpPr>
          <p:nvPr/>
        </p:nvCxnSpPr>
        <p:spPr>
          <a:xfrm flipV="1">
            <a:off x="3551465" y="4400549"/>
            <a:ext cx="0" cy="26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74709AE-AEEB-4E04-8501-4A945A0ACF4C}"/>
              </a:ext>
            </a:extLst>
          </p:cNvPr>
          <p:cNvSpPr/>
          <p:nvPr/>
        </p:nvSpPr>
        <p:spPr>
          <a:xfrm>
            <a:off x="5149222" y="3149779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614C53A-F8AA-45FF-A3D1-4FCB67AC048E}"/>
              </a:ext>
            </a:extLst>
          </p:cNvPr>
          <p:cNvSpPr/>
          <p:nvPr/>
        </p:nvSpPr>
        <p:spPr>
          <a:xfrm>
            <a:off x="7086606" y="3190600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DCA34CD-DB23-4E44-A3E1-1BBCAF83A069}"/>
              </a:ext>
            </a:extLst>
          </p:cNvPr>
          <p:cNvSpPr/>
          <p:nvPr/>
        </p:nvSpPr>
        <p:spPr>
          <a:xfrm>
            <a:off x="5149222" y="4588326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750AD7-E4D0-4A4F-A8A6-2367C48CC50C}"/>
              </a:ext>
            </a:extLst>
          </p:cNvPr>
          <p:cNvSpPr/>
          <p:nvPr/>
        </p:nvSpPr>
        <p:spPr>
          <a:xfrm>
            <a:off x="7072726" y="4609102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68F0D7-5DC9-4F25-9575-6A5452871F4B}"/>
              </a:ext>
            </a:extLst>
          </p:cNvPr>
          <p:cNvSpPr txBox="1"/>
          <p:nvPr/>
        </p:nvSpPr>
        <p:spPr>
          <a:xfrm>
            <a:off x="3915187" y="253338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Z=50+j0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C6A258-97E6-402B-9453-A3289F965C1F}"/>
              </a:ext>
            </a:extLst>
          </p:cNvPr>
          <p:cNvSpPr txBox="1"/>
          <p:nvPr/>
        </p:nvSpPr>
        <p:spPr>
          <a:xfrm>
            <a:off x="3205696" y="3729361"/>
            <a:ext cx="73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V(F)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016304-3748-482E-B8D2-B035BC91641C}"/>
              </a:ext>
            </a:extLst>
          </p:cNvPr>
          <p:cNvSpPr txBox="1"/>
          <p:nvPr/>
        </p:nvSpPr>
        <p:spPr>
          <a:xfrm>
            <a:off x="8593514" y="38039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Port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ED4444-2DAE-4293-A325-05642043D600}"/>
              </a:ext>
            </a:extLst>
          </p:cNvPr>
          <p:cNvSpPr txBox="1"/>
          <p:nvPr/>
        </p:nvSpPr>
        <p:spPr>
          <a:xfrm>
            <a:off x="5240781" y="3489030"/>
            <a:ext cx="1647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Transmission Line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Zo=50 ohms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FBDBC8F6-828F-41DC-9FC1-D7B98795788A}"/>
              </a:ext>
            </a:extLst>
          </p:cNvPr>
          <p:cNvSpPr/>
          <p:nvPr/>
        </p:nvSpPr>
        <p:spPr>
          <a:xfrm>
            <a:off x="5731853" y="23888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72085242-63FC-4DB1-B772-D391D043202B}"/>
              </a:ext>
            </a:extLst>
          </p:cNvPr>
          <p:cNvSpPr/>
          <p:nvPr/>
        </p:nvSpPr>
        <p:spPr>
          <a:xfrm rot="10800000">
            <a:off x="5731854" y="51235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3F662A-CD47-4226-9D60-4AF4CD78555A}"/>
              </a:ext>
            </a:extLst>
          </p:cNvPr>
          <p:cNvSpPr txBox="1"/>
          <p:nvPr/>
        </p:nvSpPr>
        <p:spPr>
          <a:xfrm>
            <a:off x="5328830" y="2028342"/>
            <a:ext cx="167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Forward Wave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36F8F1-A959-44CD-BA1B-96049179B1F9}"/>
              </a:ext>
            </a:extLst>
          </p:cNvPr>
          <p:cNvSpPr txBox="1"/>
          <p:nvPr/>
        </p:nvSpPr>
        <p:spPr>
          <a:xfrm>
            <a:off x="5406906" y="5570356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Reflected Wave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CD9F8FB-6A19-44F8-BFDF-9B4FF765C37C}"/>
              </a:ext>
            </a:extLst>
          </p:cNvPr>
          <p:cNvSpPr txBox="1"/>
          <p:nvPr/>
        </p:nvSpPr>
        <p:spPr>
          <a:xfrm>
            <a:off x="5549068" y="2821020"/>
            <a:ext cx="176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Ereference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40DB3E2-847E-4FD5-94E8-71F423B4A459}"/>
              </a:ext>
            </a:extLst>
          </p:cNvPr>
          <p:cNvSpPr txBox="1"/>
          <p:nvPr/>
        </p:nvSpPr>
        <p:spPr>
          <a:xfrm>
            <a:off x="5779914" y="469505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Ereflect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3FB77-012A-4E8B-A6FA-80F09B375463}"/>
              </a:ext>
            </a:extLst>
          </p:cNvPr>
          <p:cNvSpPr txBox="1"/>
          <p:nvPr/>
        </p:nvSpPr>
        <p:spPr>
          <a:xfrm>
            <a:off x="3026503" y="482004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50 ohm Generator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7DF6D-FFD7-404E-95EA-662DEB7B57CD}"/>
              </a:ext>
            </a:extLst>
          </p:cNvPr>
          <p:cNvSpPr txBox="1"/>
          <p:nvPr/>
        </p:nvSpPr>
        <p:spPr>
          <a:xfrm>
            <a:off x="6851309" y="373242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Port 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08AE37-3084-4F16-81F8-A634FA46BD3F}"/>
              </a:ext>
            </a:extLst>
          </p:cNvPr>
          <p:cNvCxnSpPr>
            <a:cxnSpLocks/>
          </p:cNvCxnSpPr>
          <p:nvPr/>
        </p:nvCxnSpPr>
        <p:spPr>
          <a:xfrm>
            <a:off x="8284937" y="3421059"/>
            <a:ext cx="0" cy="127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CA66B-8791-4696-B445-BC07B7CF2779}"/>
                  </a:ext>
                </a:extLst>
              </p:cNvPr>
              <p:cNvSpPr txBox="1"/>
              <p:nvPr/>
            </p:nvSpPr>
            <p:spPr>
              <a:xfrm>
                <a:off x="7086606" y="1918793"/>
                <a:ext cx="33688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         S11 = One port’s Port 1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         Reflection Coefficient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in.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in = </a:t>
                </a:r>
                <a:r>
                  <a:rPr lang="en-US" dirty="0" err="1">
                    <a:solidFill>
                      <a:srgbClr val="FF0000"/>
                    </a:solidFill>
                  </a:rPr>
                  <a:t>Ereflect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n-US" dirty="0" err="1">
                    <a:solidFill>
                      <a:srgbClr val="FF0000"/>
                    </a:solidFill>
                  </a:rPr>
                  <a:t>Ereference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CA66B-8791-4696-B445-BC07B7CF2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6" y="1918793"/>
                <a:ext cx="3368871" cy="923330"/>
              </a:xfrm>
              <a:prstGeom prst="rect">
                <a:avLst/>
              </a:prstGeom>
              <a:blipFill>
                <a:blip r:embed="rId3"/>
                <a:stretch>
                  <a:fillRect t="-3974" r="-90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3D64F1-13A3-4CDD-9710-FC695349B1D3}"/>
                  </a:ext>
                </a:extLst>
              </p:cNvPr>
              <p:cNvSpPr txBox="1"/>
              <p:nvPr/>
            </p:nvSpPr>
            <p:spPr>
              <a:xfrm>
                <a:off x="7661039" y="3583287"/>
                <a:ext cx="55976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in </a:t>
                </a:r>
                <a:r>
                  <a:rPr lang="en-US" sz="1200" dirty="0"/>
                  <a:t>=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3D64F1-13A3-4CDD-9710-FC695349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39" y="3583287"/>
                <a:ext cx="559769" cy="362984"/>
              </a:xfrm>
              <a:prstGeom prst="rect">
                <a:avLst/>
              </a:prstGeom>
              <a:blipFill>
                <a:blip r:embed="rId4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37BBF9-4478-4A9B-8435-9B2973167F01}"/>
              </a:ext>
            </a:extLst>
          </p:cNvPr>
          <p:cNvCxnSpPr/>
          <p:nvPr/>
        </p:nvCxnSpPr>
        <p:spPr>
          <a:xfrm flipV="1">
            <a:off x="7118430" y="4907666"/>
            <a:ext cx="0" cy="405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67823B-274F-48E8-9BF5-A9312491D286}"/>
              </a:ext>
            </a:extLst>
          </p:cNvPr>
          <p:cNvCxnSpPr/>
          <p:nvPr/>
        </p:nvCxnSpPr>
        <p:spPr>
          <a:xfrm>
            <a:off x="7118430" y="5316638"/>
            <a:ext cx="4407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0CF5D99-FF2E-469D-B05E-5315E090DC9E}"/>
              </a:ext>
            </a:extLst>
          </p:cNvPr>
          <p:cNvSpPr txBox="1"/>
          <p:nvPr/>
        </p:nvSpPr>
        <p:spPr>
          <a:xfrm>
            <a:off x="7535556" y="5123512"/>
            <a:ext cx="25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S11 Reference Plane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681D0E-81B8-4F14-97B3-8247029D1380}"/>
              </a:ext>
            </a:extLst>
          </p:cNvPr>
          <p:cNvCxnSpPr/>
          <p:nvPr/>
        </p:nvCxnSpPr>
        <p:spPr>
          <a:xfrm>
            <a:off x="7211631" y="2260922"/>
            <a:ext cx="0" cy="714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B83ABB-0449-4BEF-A0CE-7FCE618A0920}"/>
              </a:ext>
            </a:extLst>
          </p:cNvPr>
          <p:cNvCxnSpPr/>
          <p:nvPr/>
        </p:nvCxnSpPr>
        <p:spPr>
          <a:xfrm>
            <a:off x="7211631" y="2260922"/>
            <a:ext cx="4160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E387-CB56-433F-B686-AE8B2167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51435"/>
            <a:ext cx="10058400" cy="101776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Forward and Reflected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9576C-98F1-4B5B-A78F-6BFD885BD7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4064" y="2112535"/>
                <a:ext cx="10729201" cy="376089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The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Reflection Coefficient,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8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=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Ereflect</a:t>
                </a:r>
                <a:r>
                  <a:rPr lang="en-US" sz="2800" dirty="0">
                    <a:solidFill>
                      <a:srgbClr val="FF0000"/>
                    </a:solidFill>
                  </a:rPr>
                  <a:t>/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Ereference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a </a:t>
                </a:r>
                <a:r>
                  <a:rPr lang="en-US" sz="2800" dirty="0">
                    <a:solidFill>
                      <a:srgbClr val="00B0F0"/>
                    </a:solidFill>
                  </a:rPr>
                  <a:t>complex quantity</a:t>
                </a:r>
                <a:r>
                  <a:rPr lang="en-US" sz="2800" dirty="0"/>
                  <a:t>. It is </a:t>
                </a:r>
                <a:r>
                  <a:rPr lang="en-US" sz="2800" dirty="0">
                    <a:solidFill>
                      <a:srgbClr val="00B0F0"/>
                    </a:solidFill>
                  </a:rPr>
                  <a:t>measured in a 50 ohm system</a:t>
                </a:r>
                <a:r>
                  <a:rPr lang="en-US" sz="2800" dirty="0"/>
                  <a:t>. Zs=Zo=50+j0.  </a:t>
                </a:r>
                <a:r>
                  <a:rPr lang="en-US" sz="2800" dirty="0" err="1"/>
                  <a:t>Ereflect</a:t>
                </a:r>
                <a:r>
                  <a:rPr lang="en-US" sz="2800" dirty="0"/>
                  <a:t> and </a:t>
                </a:r>
                <a:r>
                  <a:rPr lang="en-US" sz="2800" dirty="0" err="1"/>
                  <a:t>Ereference</a:t>
                </a:r>
                <a:r>
                  <a:rPr lang="en-US" sz="2800" dirty="0"/>
                  <a:t> must be measured at the same point on the transmission line. This point is called a </a:t>
                </a:r>
                <a:r>
                  <a:rPr lang="en-US" sz="2800" dirty="0">
                    <a:solidFill>
                      <a:srgbClr val="00B0F0"/>
                    </a:solidFill>
                  </a:rPr>
                  <a:t>Reference Plane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700" dirty="0">
                    <a:solidFill>
                      <a:srgbClr val="FF0000"/>
                    </a:solidFill>
                  </a:rPr>
                  <a:t>in</a:t>
                </a:r>
                <a:r>
                  <a:rPr lang="en-US" sz="2800" dirty="0"/>
                  <a:t> is be also called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1700" dirty="0">
                    <a:solidFill>
                      <a:srgbClr val="FF0000"/>
                    </a:solidFill>
                  </a:rPr>
                  <a:t>11</a:t>
                </a:r>
                <a:r>
                  <a:rPr lang="en-US" sz="2800" dirty="0">
                    <a:solidFill>
                      <a:srgbClr val="00B0F0"/>
                    </a:solidFill>
                  </a:rPr>
                  <a:t>.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Impedance</a:t>
                </a:r>
                <a:r>
                  <a:rPr lang="en-US" sz="2800" dirty="0"/>
                  <a:t> Z may be calculated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FF0000"/>
                        </a:solidFill>
                      </a:rPr>
                      <m:t>Z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FF0000"/>
                        </a:solidFill>
                      </a:rPr>
                      <m:t> = 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FF0000"/>
                        </a:solidFill>
                      </a:rPr>
                      <m:t>Zo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FF0000"/>
                        </a:solidFill>
                      </a:rPr>
                      <m:t>(1 + 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)/(1−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>
                    <a:solidFill>
                      <a:srgbClr val="00B0F0"/>
                    </a:solidFill>
                  </a:rPr>
                  <a:t>Z is complex. </a:t>
                </a:r>
                <a:r>
                  <a:rPr lang="en-US" sz="2800" dirty="0" err="1"/>
                  <a:t>Zs</a:t>
                </a:r>
                <a:r>
                  <a:rPr lang="en-US" sz="2800" dirty="0"/>
                  <a:t>=Zo=50+j0`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SWR = (1 + 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|)/(1 –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   Where 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800" dirty="0"/>
                  <a:t>| is magnitude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800" dirty="0"/>
                  <a:t>, so that </a:t>
                </a:r>
                <a:r>
                  <a:rPr lang="en-US" sz="2800" dirty="0">
                    <a:solidFill>
                      <a:srgbClr val="00B0F0"/>
                    </a:solidFill>
                  </a:rPr>
                  <a:t>SWR is a scalar</a:t>
                </a:r>
                <a:r>
                  <a:rPr lang="en-US" sz="2800" dirty="0"/>
                  <a:t>. Zs =Zo=50+j0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Return Loss RL = 20log|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| in dB  </a:t>
                </a:r>
                <a:r>
                  <a:rPr lang="en-US" sz="2800" dirty="0"/>
                  <a:t>Return Loss is the amount in dB the reflected wave is less than the forward wave. </a:t>
                </a:r>
                <a:r>
                  <a:rPr lang="en-US" sz="2800" dirty="0">
                    <a:solidFill>
                      <a:srgbClr val="00B0F0"/>
                    </a:solidFill>
                  </a:rPr>
                  <a:t>Return Loss is also scalar</a:t>
                </a:r>
                <a:r>
                  <a:rPr lang="en-US" sz="2800" dirty="0"/>
                  <a:t>. Zs =Zo=50+j0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All of this math is done by the VNA. </a:t>
                </a:r>
                <a:r>
                  <a:rPr lang="en-US" sz="2800" dirty="0"/>
                  <a:t>That is about all one needs to say about a One Port.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9576C-98F1-4B5B-A78F-6BFD885BD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064" y="2112535"/>
                <a:ext cx="10729201" cy="3760891"/>
              </a:xfrm>
              <a:blipFill>
                <a:blip r:embed="rId2"/>
                <a:stretch>
                  <a:fillRect l="-568" t="-812" r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07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E84F-4213-413E-BB2F-C7CB3A149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539" y="304999"/>
            <a:ext cx="10058400" cy="1050569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 Two Port is a  little more complex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F49C3-2246-4B8F-8D09-13A796239190}"/>
              </a:ext>
            </a:extLst>
          </p:cNvPr>
          <p:cNvSpPr/>
          <p:nvPr/>
        </p:nvSpPr>
        <p:spPr>
          <a:xfrm>
            <a:off x="5042637" y="2983889"/>
            <a:ext cx="2620735" cy="197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E8E5CC-F3B9-412A-B55F-D8B081C10DC8}"/>
              </a:ext>
            </a:extLst>
          </p:cNvPr>
          <p:cNvSpPr/>
          <p:nvPr/>
        </p:nvSpPr>
        <p:spPr>
          <a:xfrm>
            <a:off x="363986" y="34604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CFAAA-0DA1-44E4-8BFF-61742296F96D}"/>
              </a:ext>
            </a:extLst>
          </p:cNvPr>
          <p:cNvSpPr/>
          <p:nvPr/>
        </p:nvSpPr>
        <p:spPr>
          <a:xfrm>
            <a:off x="1346148" y="3003296"/>
            <a:ext cx="914400" cy="42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911A5A-C9CF-4D44-94C8-945F77650C23}"/>
              </a:ext>
            </a:extLst>
          </p:cNvPr>
          <p:cNvCxnSpPr/>
          <p:nvPr/>
        </p:nvCxnSpPr>
        <p:spPr>
          <a:xfrm>
            <a:off x="821186" y="3191074"/>
            <a:ext cx="524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DC3285-C54C-4543-9D6D-21C9DAEB985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0548" y="3215567"/>
            <a:ext cx="2800349" cy="1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979E51-0F6B-4473-B623-F3BE80905E6F}"/>
              </a:ext>
            </a:extLst>
          </p:cNvPr>
          <p:cNvCxnSpPr>
            <a:cxnSpLocks/>
          </p:cNvCxnSpPr>
          <p:nvPr/>
        </p:nvCxnSpPr>
        <p:spPr>
          <a:xfrm>
            <a:off x="888948" y="4644315"/>
            <a:ext cx="4171949" cy="41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F70A86-B698-41D8-85C2-334DB0F20D1D}"/>
              </a:ext>
            </a:extLst>
          </p:cNvPr>
          <p:cNvCxnSpPr>
            <a:cxnSpLocks/>
          </p:cNvCxnSpPr>
          <p:nvPr/>
        </p:nvCxnSpPr>
        <p:spPr>
          <a:xfrm>
            <a:off x="821186" y="3191074"/>
            <a:ext cx="0" cy="236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54B0CF-21C8-4322-8BE1-34B923DC7048}"/>
              </a:ext>
            </a:extLst>
          </p:cNvPr>
          <p:cNvCxnSpPr/>
          <p:nvPr/>
        </p:nvCxnSpPr>
        <p:spPr>
          <a:xfrm>
            <a:off x="821186" y="464431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406058-92C3-45CC-BC10-39038E2124E7}"/>
              </a:ext>
            </a:extLst>
          </p:cNvPr>
          <p:cNvCxnSpPr>
            <a:cxnSpLocks/>
          </p:cNvCxnSpPr>
          <p:nvPr/>
        </p:nvCxnSpPr>
        <p:spPr>
          <a:xfrm flipV="1">
            <a:off x="888948" y="4374895"/>
            <a:ext cx="0" cy="26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2CA7E2C-5F94-431C-A485-6800182C795E}"/>
              </a:ext>
            </a:extLst>
          </p:cNvPr>
          <p:cNvSpPr/>
          <p:nvPr/>
        </p:nvSpPr>
        <p:spPr>
          <a:xfrm>
            <a:off x="2486705" y="3124125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2399C8-EE2C-4F0E-ABEB-D18BBA4A8205}"/>
              </a:ext>
            </a:extLst>
          </p:cNvPr>
          <p:cNvSpPr/>
          <p:nvPr/>
        </p:nvSpPr>
        <p:spPr>
          <a:xfrm>
            <a:off x="4424089" y="3164946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9DB8E0-7C4C-47BA-BE77-3D78ED9F1D38}"/>
              </a:ext>
            </a:extLst>
          </p:cNvPr>
          <p:cNvSpPr/>
          <p:nvPr/>
        </p:nvSpPr>
        <p:spPr>
          <a:xfrm>
            <a:off x="2486705" y="4562672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B7A829-9609-4C24-BE60-0DE6D51E1D44}"/>
              </a:ext>
            </a:extLst>
          </p:cNvPr>
          <p:cNvSpPr/>
          <p:nvPr/>
        </p:nvSpPr>
        <p:spPr>
          <a:xfrm>
            <a:off x="4410209" y="4583448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0FCC6-60CB-42F5-9B8C-6D71F4D3C841}"/>
              </a:ext>
            </a:extLst>
          </p:cNvPr>
          <p:cNvSpPr txBox="1"/>
          <p:nvPr/>
        </p:nvSpPr>
        <p:spPr>
          <a:xfrm>
            <a:off x="1308898" y="249925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Zs=50+j0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205EF-89E0-4ACB-8539-6E5B9420FB1F}"/>
              </a:ext>
            </a:extLst>
          </p:cNvPr>
          <p:cNvSpPr txBox="1"/>
          <p:nvPr/>
        </p:nvSpPr>
        <p:spPr>
          <a:xfrm>
            <a:off x="517884" y="3790464"/>
            <a:ext cx="73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V(F)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813E35-612B-4C9A-8841-11E020D11251}"/>
              </a:ext>
            </a:extLst>
          </p:cNvPr>
          <p:cNvSpPr txBox="1"/>
          <p:nvPr/>
        </p:nvSpPr>
        <p:spPr>
          <a:xfrm>
            <a:off x="5805497" y="3733029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92A67-DBC3-4494-B34A-863CF589F113}"/>
              </a:ext>
            </a:extLst>
          </p:cNvPr>
          <p:cNvSpPr txBox="1"/>
          <p:nvPr/>
        </p:nvSpPr>
        <p:spPr>
          <a:xfrm>
            <a:off x="2802749" y="3484620"/>
            <a:ext cx="168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Transmission Line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Zo=50 ohms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DE1C1AA-C8D4-445F-AF43-545E56B0207D}"/>
              </a:ext>
            </a:extLst>
          </p:cNvPr>
          <p:cNvSpPr/>
          <p:nvPr/>
        </p:nvSpPr>
        <p:spPr>
          <a:xfrm>
            <a:off x="3061369" y="23152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891F894-9CEF-45AA-A8F5-6E4D9BE5EC6B}"/>
              </a:ext>
            </a:extLst>
          </p:cNvPr>
          <p:cNvSpPr/>
          <p:nvPr/>
        </p:nvSpPr>
        <p:spPr>
          <a:xfrm rot="10800000">
            <a:off x="3061369" y="52050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6A72A-F7B0-4F40-BFC6-FD5DCE33444D}"/>
              </a:ext>
            </a:extLst>
          </p:cNvPr>
          <p:cNvSpPr txBox="1"/>
          <p:nvPr/>
        </p:nvSpPr>
        <p:spPr>
          <a:xfrm>
            <a:off x="2412111" y="2007172"/>
            <a:ext cx="225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 Forward Wave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C90746-5033-42F8-BB17-96C2FAEB62E1}"/>
              </a:ext>
            </a:extLst>
          </p:cNvPr>
          <p:cNvSpPr txBox="1"/>
          <p:nvPr/>
        </p:nvSpPr>
        <p:spPr>
          <a:xfrm>
            <a:off x="2373903" y="5729822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 Reflected Wave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1C252-CEC6-4729-B617-8A3A7411658F}"/>
              </a:ext>
            </a:extLst>
          </p:cNvPr>
          <p:cNvSpPr txBox="1"/>
          <p:nvPr/>
        </p:nvSpPr>
        <p:spPr>
          <a:xfrm>
            <a:off x="2923646" y="280155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Ereference1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65CCA0-8725-458D-95F2-18B468E0E85E}"/>
              </a:ext>
            </a:extLst>
          </p:cNvPr>
          <p:cNvSpPr txBox="1"/>
          <p:nvPr/>
        </p:nvSpPr>
        <p:spPr>
          <a:xfrm>
            <a:off x="3055773" y="475671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Ereflect1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C9AC21-49CC-415A-8F1B-4336103D628A}"/>
              </a:ext>
            </a:extLst>
          </p:cNvPr>
          <p:cNvCxnSpPr>
            <a:cxnSpLocks/>
          </p:cNvCxnSpPr>
          <p:nvPr/>
        </p:nvCxnSpPr>
        <p:spPr>
          <a:xfrm>
            <a:off x="7684959" y="3271370"/>
            <a:ext cx="2800349" cy="1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5544432-90B2-43C8-BB46-212B7D13644C}"/>
              </a:ext>
            </a:extLst>
          </p:cNvPr>
          <p:cNvSpPr/>
          <p:nvPr/>
        </p:nvSpPr>
        <p:spPr>
          <a:xfrm>
            <a:off x="7911116" y="3179928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C2C16B-8391-43FA-9744-120F2A3B769E}"/>
              </a:ext>
            </a:extLst>
          </p:cNvPr>
          <p:cNvSpPr/>
          <p:nvPr/>
        </p:nvSpPr>
        <p:spPr>
          <a:xfrm>
            <a:off x="9848500" y="3220749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8F4C4F-64AF-4031-97A4-7CEBBA371C6E}"/>
              </a:ext>
            </a:extLst>
          </p:cNvPr>
          <p:cNvSpPr/>
          <p:nvPr/>
        </p:nvSpPr>
        <p:spPr>
          <a:xfrm>
            <a:off x="7911116" y="4618475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85CC96-67F1-4DF9-8920-5BE1696B4738}"/>
              </a:ext>
            </a:extLst>
          </p:cNvPr>
          <p:cNvSpPr/>
          <p:nvPr/>
        </p:nvSpPr>
        <p:spPr>
          <a:xfrm>
            <a:off x="9834620" y="4639251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23F08D-EEE3-4F56-B8D4-013640923011}"/>
              </a:ext>
            </a:extLst>
          </p:cNvPr>
          <p:cNvSpPr txBox="1"/>
          <p:nvPr/>
        </p:nvSpPr>
        <p:spPr>
          <a:xfrm>
            <a:off x="8224414" y="3479175"/>
            <a:ext cx="159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Transmission Line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Zo=50 ohms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72EDC5C-C8F4-4D40-9EAF-8EB2653C5B6C}"/>
              </a:ext>
            </a:extLst>
          </p:cNvPr>
          <p:cNvSpPr/>
          <p:nvPr/>
        </p:nvSpPr>
        <p:spPr>
          <a:xfrm>
            <a:off x="8658131" y="23525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5E8467A-9ACF-4609-A70C-F139FF2FFBF8}"/>
              </a:ext>
            </a:extLst>
          </p:cNvPr>
          <p:cNvSpPr/>
          <p:nvPr/>
        </p:nvSpPr>
        <p:spPr>
          <a:xfrm rot="10800000">
            <a:off x="8530524" y="51260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FFD20A-F42D-456C-A38B-AFD43ED86F95}"/>
              </a:ext>
            </a:extLst>
          </p:cNvPr>
          <p:cNvSpPr txBox="1"/>
          <p:nvPr/>
        </p:nvSpPr>
        <p:spPr>
          <a:xfrm>
            <a:off x="7906761" y="5638990"/>
            <a:ext cx="2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 Forward Wave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E2151A-8B50-4A52-B3B6-D2992A2A016E}"/>
              </a:ext>
            </a:extLst>
          </p:cNvPr>
          <p:cNvSpPr txBox="1"/>
          <p:nvPr/>
        </p:nvSpPr>
        <p:spPr>
          <a:xfrm>
            <a:off x="7920639" y="1999619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 Reflected Wave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C5131D-320F-4809-8CAB-16A03436077D}"/>
              </a:ext>
            </a:extLst>
          </p:cNvPr>
          <p:cNvSpPr txBox="1"/>
          <p:nvPr/>
        </p:nvSpPr>
        <p:spPr>
          <a:xfrm>
            <a:off x="8586516" y="285631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Ereflect2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80323-FBF0-43DB-9E6D-46EF6BA77293}"/>
              </a:ext>
            </a:extLst>
          </p:cNvPr>
          <p:cNvSpPr txBox="1"/>
          <p:nvPr/>
        </p:nvSpPr>
        <p:spPr>
          <a:xfrm>
            <a:off x="8272437" y="47467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Ereference2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93A61B-1E46-4986-9FCC-497B4FA13100}"/>
              </a:ext>
            </a:extLst>
          </p:cNvPr>
          <p:cNvCxnSpPr/>
          <p:nvPr/>
        </p:nvCxnSpPr>
        <p:spPr>
          <a:xfrm>
            <a:off x="7681632" y="4725958"/>
            <a:ext cx="2803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C5D7918-076B-47DD-BFBA-A770200DBCDB}"/>
              </a:ext>
            </a:extLst>
          </p:cNvPr>
          <p:cNvSpPr/>
          <p:nvPr/>
        </p:nvSpPr>
        <p:spPr>
          <a:xfrm>
            <a:off x="10225230" y="3502319"/>
            <a:ext cx="513502" cy="938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30335D2-A474-4F96-893E-E11C99CD8D7E}"/>
              </a:ext>
            </a:extLst>
          </p:cNvPr>
          <p:cNvCxnSpPr>
            <a:endCxn id="42" idx="0"/>
          </p:cNvCxnSpPr>
          <p:nvPr/>
        </p:nvCxnSpPr>
        <p:spPr>
          <a:xfrm>
            <a:off x="10481981" y="3271370"/>
            <a:ext cx="0" cy="230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43E513A-0815-4539-AF23-529C90476684}"/>
              </a:ext>
            </a:extLst>
          </p:cNvPr>
          <p:cNvCxnSpPr>
            <a:endCxn id="42" idx="2"/>
          </p:cNvCxnSpPr>
          <p:nvPr/>
        </p:nvCxnSpPr>
        <p:spPr>
          <a:xfrm flipV="1">
            <a:off x="10481981" y="4441218"/>
            <a:ext cx="0" cy="305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576C3F0-15F1-43A7-B679-301450FC6763}"/>
              </a:ext>
            </a:extLst>
          </p:cNvPr>
          <p:cNvSpPr txBox="1"/>
          <p:nvPr/>
        </p:nvSpPr>
        <p:spPr>
          <a:xfrm>
            <a:off x="10803604" y="3574306"/>
            <a:ext cx="755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Zl=</a:t>
            </a:r>
          </a:p>
          <a:p>
            <a:r>
              <a:rPr lang="en-US" dirty="0">
                <a:solidFill>
                  <a:srgbClr val="00B0F0"/>
                </a:solidFill>
              </a:rPr>
              <a:t>50+j0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0F494C-C922-4194-9E67-759C9B9E620F}"/>
              </a:ext>
            </a:extLst>
          </p:cNvPr>
          <p:cNvSpPr txBox="1"/>
          <p:nvPr/>
        </p:nvSpPr>
        <p:spPr>
          <a:xfrm>
            <a:off x="286637" y="479208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50 ohm Generator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13D588-0854-4877-A2C7-6497D5F51FDA}"/>
              </a:ext>
            </a:extLst>
          </p:cNvPr>
          <p:cNvSpPr txBox="1"/>
          <p:nvPr/>
        </p:nvSpPr>
        <p:spPr>
          <a:xfrm>
            <a:off x="9947733" y="486134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50 ohm Load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813B10-13AF-493B-B6B1-BCAF0519E356}"/>
              </a:ext>
            </a:extLst>
          </p:cNvPr>
          <p:cNvSpPr txBox="1"/>
          <p:nvPr/>
        </p:nvSpPr>
        <p:spPr>
          <a:xfrm>
            <a:off x="4843728" y="2560003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Port 1                         Port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CD0C7-FE41-46B1-9D71-362BDB745D03}"/>
              </a:ext>
            </a:extLst>
          </p:cNvPr>
          <p:cNvSpPr txBox="1"/>
          <p:nvPr/>
        </p:nvSpPr>
        <p:spPr>
          <a:xfrm>
            <a:off x="5131181" y="5053014"/>
            <a:ext cx="2480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model is used if</a:t>
            </a:r>
          </a:p>
          <a:p>
            <a:r>
              <a:rPr lang="en-US" dirty="0">
                <a:solidFill>
                  <a:srgbClr val="7030A0"/>
                </a:solidFill>
              </a:rPr>
              <a:t>you have a VNA that</a:t>
            </a:r>
          </a:p>
          <a:p>
            <a:r>
              <a:rPr lang="en-US" dirty="0">
                <a:solidFill>
                  <a:srgbClr val="7030A0"/>
                </a:solidFill>
              </a:rPr>
              <a:t>measures forward and</a:t>
            </a:r>
          </a:p>
          <a:p>
            <a:r>
              <a:rPr lang="en-US" dirty="0">
                <a:solidFill>
                  <a:srgbClr val="7030A0"/>
                </a:solidFill>
              </a:rPr>
              <a:t>reverse S paramet</a:t>
            </a:r>
            <a:r>
              <a:rPr lang="en-US" dirty="0"/>
              <a:t>ers.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5890BC8-6AC2-480A-982F-1D215FA29AA6}"/>
              </a:ext>
            </a:extLst>
          </p:cNvPr>
          <p:cNvCxnSpPr/>
          <p:nvPr/>
        </p:nvCxnSpPr>
        <p:spPr>
          <a:xfrm>
            <a:off x="5691639" y="3401981"/>
            <a:ext cx="13889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1AA12C7-013F-46AB-BF2B-259B725F5129}"/>
              </a:ext>
            </a:extLst>
          </p:cNvPr>
          <p:cNvCxnSpPr>
            <a:cxnSpLocks/>
          </p:cNvCxnSpPr>
          <p:nvPr/>
        </p:nvCxnSpPr>
        <p:spPr>
          <a:xfrm flipH="1">
            <a:off x="5650252" y="3406672"/>
            <a:ext cx="33769" cy="1091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64969EC-D4D6-41E9-AC6A-B3EE2E81F032}"/>
              </a:ext>
            </a:extLst>
          </p:cNvPr>
          <p:cNvCxnSpPr>
            <a:cxnSpLocks/>
          </p:cNvCxnSpPr>
          <p:nvPr/>
        </p:nvCxnSpPr>
        <p:spPr>
          <a:xfrm flipV="1">
            <a:off x="7136624" y="3377235"/>
            <a:ext cx="0" cy="1189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A8CE118-008A-487E-8D4B-52EC3EB062CF}"/>
              </a:ext>
            </a:extLst>
          </p:cNvPr>
          <p:cNvCxnSpPr>
            <a:cxnSpLocks/>
          </p:cNvCxnSpPr>
          <p:nvPr/>
        </p:nvCxnSpPr>
        <p:spPr>
          <a:xfrm flipH="1" flipV="1">
            <a:off x="5642524" y="4555577"/>
            <a:ext cx="1472513" cy="20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F35B038-7330-468C-A131-AA0BBFB4F4A3}"/>
                  </a:ext>
                </a:extLst>
              </p:cNvPr>
              <p:cNvSpPr txBox="1"/>
              <p:nvPr/>
            </p:nvSpPr>
            <p:spPr>
              <a:xfrm>
                <a:off x="5185546" y="3774018"/>
                <a:ext cx="46660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/>
                  <a:t>11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F35B038-7330-468C-A131-AA0BBFB4F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546" y="3774018"/>
                <a:ext cx="466603" cy="362984"/>
              </a:xfrm>
              <a:prstGeom prst="rect">
                <a:avLst/>
              </a:prstGeom>
              <a:blipFill>
                <a:blip r:embed="rId2"/>
                <a:stretch>
                  <a:fillRect r="-131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4FBA5E-846F-42C6-B64C-704C7FB5069A}"/>
                  </a:ext>
                </a:extLst>
              </p:cNvPr>
              <p:cNvSpPr txBox="1"/>
              <p:nvPr/>
            </p:nvSpPr>
            <p:spPr>
              <a:xfrm>
                <a:off x="7135506" y="3770786"/>
                <a:ext cx="478016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/>
                  <a:t>22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4FBA5E-846F-42C6-B64C-704C7FB50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06" y="3770786"/>
                <a:ext cx="478016" cy="362984"/>
              </a:xfrm>
              <a:prstGeom prst="rect">
                <a:avLst/>
              </a:prstGeom>
              <a:blipFill>
                <a:blip r:embed="rId3"/>
                <a:stretch>
                  <a:fillRect r="-1282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B9BD0E9A-C1FA-4869-AE52-AD929EFC06E7}"/>
              </a:ext>
            </a:extLst>
          </p:cNvPr>
          <p:cNvSpPr txBox="1"/>
          <p:nvPr/>
        </p:nvSpPr>
        <p:spPr>
          <a:xfrm>
            <a:off x="6124911" y="453622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sz="1200" dirty="0"/>
              <a:t>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6CBAA9-6962-4E3D-912D-476AB2791E3B}"/>
              </a:ext>
            </a:extLst>
          </p:cNvPr>
          <p:cNvSpPr txBox="1"/>
          <p:nvPr/>
        </p:nvSpPr>
        <p:spPr>
          <a:xfrm>
            <a:off x="6153340" y="304723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sz="1200" dirty="0"/>
              <a:t>21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2C0B18A-C026-4BAD-B522-650A5FCA67AF}"/>
              </a:ext>
            </a:extLst>
          </p:cNvPr>
          <p:cNvCxnSpPr/>
          <p:nvPr/>
        </p:nvCxnSpPr>
        <p:spPr>
          <a:xfrm>
            <a:off x="4568141" y="2383951"/>
            <a:ext cx="0" cy="48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21E4162-B0F8-4E33-9D8E-AC1D528F0965}"/>
              </a:ext>
            </a:extLst>
          </p:cNvPr>
          <p:cNvCxnSpPr/>
          <p:nvPr/>
        </p:nvCxnSpPr>
        <p:spPr>
          <a:xfrm>
            <a:off x="7944092" y="2352518"/>
            <a:ext cx="0" cy="48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2BE6AD3-B7C8-4738-9B03-A6135FEC75FD}"/>
              </a:ext>
            </a:extLst>
          </p:cNvPr>
          <p:cNvSpPr txBox="1"/>
          <p:nvPr/>
        </p:nvSpPr>
        <p:spPr>
          <a:xfrm>
            <a:off x="5310866" y="2173119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Reference Planes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1FDA4C-0916-4CBD-8CC8-C04D96C743B8}"/>
              </a:ext>
            </a:extLst>
          </p:cNvPr>
          <p:cNvCxnSpPr/>
          <p:nvPr/>
        </p:nvCxnSpPr>
        <p:spPr>
          <a:xfrm flipH="1">
            <a:off x="4560425" y="2376504"/>
            <a:ext cx="7504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599EC0E-5927-41AB-8F79-944F25FDDDD8}"/>
              </a:ext>
            </a:extLst>
          </p:cNvPr>
          <p:cNvCxnSpPr/>
          <p:nvPr/>
        </p:nvCxnSpPr>
        <p:spPr>
          <a:xfrm flipV="1">
            <a:off x="7329367" y="2360219"/>
            <a:ext cx="620512" cy="12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16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E84F-4213-413E-BB2F-C7CB3A149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667" y="442108"/>
            <a:ext cx="10058400" cy="10505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The Two Port As Seen By The </a:t>
            </a:r>
            <a:r>
              <a:rPr lang="en-US" dirty="0" err="1">
                <a:solidFill>
                  <a:srgbClr val="FF0000"/>
                </a:solidFill>
              </a:rPr>
              <a:t>NanoVNA</a:t>
            </a:r>
            <a:r>
              <a:rPr lang="en-US" dirty="0">
                <a:solidFill>
                  <a:srgbClr val="FF0000"/>
                </a:solidFill>
              </a:rPr>
              <a:t>-F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AF49C3-2246-4B8F-8D09-13A796239190}"/>
                  </a:ext>
                </a:extLst>
              </p:cNvPr>
              <p:cNvSpPr/>
              <p:nvPr/>
            </p:nvSpPr>
            <p:spPr>
              <a:xfrm>
                <a:off x="5051105" y="3077828"/>
                <a:ext cx="2620735" cy="1975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AF49C3-2246-4B8F-8D09-13A796239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05" y="3077828"/>
                <a:ext cx="2620735" cy="19757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9E8E5CC-F3B9-412A-B55F-D8B081C10DC8}"/>
              </a:ext>
            </a:extLst>
          </p:cNvPr>
          <p:cNvSpPr/>
          <p:nvPr/>
        </p:nvSpPr>
        <p:spPr>
          <a:xfrm>
            <a:off x="363986" y="34604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CFAAA-0DA1-44E4-8BFF-61742296F96D}"/>
              </a:ext>
            </a:extLst>
          </p:cNvPr>
          <p:cNvSpPr/>
          <p:nvPr/>
        </p:nvSpPr>
        <p:spPr>
          <a:xfrm>
            <a:off x="1346148" y="3003296"/>
            <a:ext cx="914400" cy="42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911A5A-C9CF-4D44-94C8-945F77650C23}"/>
              </a:ext>
            </a:extLst>
          </p:cNvPr>
          <p:cNvCxnSpPr/>
          <p:nvPr/>
        </p:nvCxnSpPr>
        <p:spPr>
          <a:xfrm>
            <a:off x="821186" y="3191074"/>
            <a:ext cx="524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DC3285-C54C-4543-9D6D-21C9DAEB985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0548" y="3215567"/>
            <a:ext cx="2800349" cy="1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979E51-0F6B-4473-B623-F3BE80905E6F}"/>
              </a:ext>
            </a:extLst>
          </p:cNvPr>
          <p:cNvCxnSpPr>
            <a:cxnSpLocks/>
          </p:cNvCxnSpPr>
          <p:nvPr/>
        </p:nvCxnSpPr>
        <p:spPr>
          <a:xfrm>
            <a:off x="888948" y="4644315"/>
            <a:ext cx="4171949" cy="41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F70A86-B698-41D8-85C2-334DB0F20D1D}"/>
              </a:ext>
            </a:extLst>
          </p:cNvPr>
          <p:cNvCxnSpPr>
            <a:cxnSpLocks/>
          </p:cNvCxnSpPr>
          <p:nvPr/>
        </p:nvCxnSpPr>
        <p:spPr>
          <a:xfrm>
            <a:off x="821186" y="3191074"/>
            <a:ext cx="0" cy="236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54B0CF-21C8-4322-8BE1-34B923DC7048}"/>
              </a:ext>
            </a:extLst>
          </p:cNvPr>
          <p:cNvCxnSpPr/>
          <p:nvPr/>
        </p:nvCxnSpPr>
        <p:spPr>
          <a:xfrm>
            <a:off x="821186" y="464431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406058-92C3-45CC-BC10-39038E2124E7}"/>
              </a:ext>
            </a:extLst>
          </p:cNvPr>
          <p:cNvCxnSpPr>
            <a:cxnSpLocks/>
          </p:cNvCxnSpPr>
          <p:nvPr/>
        </p:nvCxnSpPr>
        <p:spPr>
          <a:xfrm flipV="1">
            <a:off x="888948" y="4374895"/>
            <a:ext cx="0" cy="26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2CA7E2C-5F94-431C-A485-6800182C795E}"/>
              </a:ext>
            </a:extLst>
          </p:cNvPr>
          <p:cNvSpPr/>
          <p:nvPr/>
        </p:nvSpPr>
        <p:spPr>
          <a:xfrm>
            <a:off x="2486705" y="3124125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2399C8-EE2C-4F0E-ABEB-D18BBA4A8205}"/>
              </a:ext>
            </a:extLst>
          </p:cNvPr>
          <p:cNvSpPr/>
          <p:nvPr/>
        </p:nvSpPr>
        <p:spPr>
          <a:xfrm>
            <a:off x="4424089" y="3164946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9DB8E0-7C4C-47BA-BE77-3D78ED9F1D38}"/>
              </a:ext>
            </a:extLst>
          </p:cNvPr>
          <p:cNvSpPr/>
          <p:nvPr/>
        </p:nvSpPr>
        <p:spPr>
          <a:xfrm>
            <a:off x="2486705" y="4562672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B7A829-9609-4C24-BE60-0DE6D51E1D44}"/>
              </a:ext>
            </a:extLst>
          </p:cNvPr>
          <p:cNvSpPr/>
          <p:nvPr/>
        </p:nvSpPr>
        <p:spPr>
          <a:xfrm>
            <a:off x="4410209" y="4583448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0FCC6-60CB-42F5-9B8C-6D71F4D3C841}"/>
              </a:ext>
            </a:extLst>
          </p:cNvPr>
          <p:cNvSpPr txBox="1"/>
          <p:nvPr/>
        </p:nvSpPr>
        <p:spPr>
          <a:xfrm>
            <a:off x="1308898" y="249925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Zs=50+j0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205EF-89E0-4ACB-8539-6E5B9420FB1F}"/>
              </a:ext>
            </a:extLst>
          </p:cNvPr>
          <p:cNvSpPr txBox="1"/>
          <p:nvPr/>
        </p:nvSpPr>
        <p:spPr>
          <a:xfrm>
            <a:off x="517884" y="3790464"/>
            <a:ext cx="73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V(F)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813E35-612B-4C9A-8841-11E020D11251}"/>
              </a:ext>
            </a:extLst>
          </p:cNvPr>
          <p:cNvSpPr txBox="1"/>
          <p:nvPr/>
        </p:nvSpPr>
        <p:spPr>
          <a:xfrm>
            <a:off x="5883985" y="394084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92A67-DBC3-4494-B34A-863CF589F113}"/>
              </a:ext>
            </a:extLst>
          </p:cNvPr>
          <p:cNvSpPr txBox="1"/>
          <p:nvPr/>
        </p:nvSpPr>
        <p:spPr>
          <a:xfrm>
            <a:off x="2815326" y="3604042"/>
            <a:ext cx="168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Transmission Line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Zo=50 ohms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DE1C1AA-C8D4-445F-AF43-545E56B0207D}"/>
              </a:ext>
            </a:extLst>
          </p:cNvPr>
          <p:cNvSpPr/>
          <p:nvPr/>
        </p:nvSpPr>
        <p:spPr>
          <a:xfrm>
            <a:off x="3062934" y="26124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891F894-9CEF-45AA-A8F5-6E4D9BE5EC6B}"/>
              </a:ext>
            </a:extLst>
          </p:cNvPr>
          <p:cNvSpPr/>
          <p:nvPr/>
        </p:nvSpPr>
        <p:spPr>
          <a:xfrm rot="10800000">
            <a:off x="2949439" y="48371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6A72A-F7B0-4F40-BFC6-FD5DCE33444D}"/>
              </a:ext>
            </a:extLst>
          </p:cNvPr>
          <p:cNvSpPr txBox="1"/>
          <p:nvPr/>
        </p:nvSpPr>
        <p:spPr>
          <a:xfrm>
            <a:off x="2412111" y="2258785"/>
            <a:ext cx="225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 Forward Wave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C90746-5033-42F8-BB17-96C2FAEB62E1}"/>
              </a:ext>
            </a:extLst>
          </p:cNvPr>
          <p:cNvSpPr txBox="1"/>
          <p:nvPr/>
        </p:nvSpPr>
        <p:spPr>
          <a:xfrm>
            <a:off x="2486705" y="5379417"/>
            <a:ext cx="23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 Reflected Wave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1C252-CEC6-4729-B617-8A3A7411658F}"/>
              </a:ext>
            </a:extLst>
          </p:cNvPr>
          <p:cNvSpPr txBox="1"/>
          <p:nvPr/>
        </p:nvSpPr>
        <p:spPr>
          <a:xfrm>
            <a:off x="4088447" y="260407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Ereference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65CCA0-8725-458D-95F2-18B468E0E85E}"/>
              </a:ext>
            </a:extLst>
          </p:cNvPr>
          <p:cNvSpPr txBox="1"/>
          <p:nvPr/>
        </p:nvSpPr>
        <p:spPr>
          <a:xfrm>
            <a:off x="3943629" y="486802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Ereflect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C9AC21-49CC-415A-8F1B-4336103D628A}"/>
              </a:ext>
            </a:extLst>
          </p:cNvPr>
          <p:cNvCxnSpPr>
            <a:cxnSpLocks/>
          </p:cNvCxnSpPr>
          <p:nvPr/>
        </p:nvCxnSpPr>
        <p:spPr>
          <a:xfrm>
            <a:off x="7684959" y="3271370"/>
            <a:ext cx="2800349" cy="1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5544432-90B2-43C8-BB46-212B7D13644C}"/>
              </a:ext>
            </a:extLst>
          </p:cNvPr>
          <p:cNvSpPr/>
          <p:nvPr/>
        </p:nvSpPr>
        <p:spPr>
          <a:xfrm>
            <a:off x="7911116" y="3179928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C2C16B-8391-43FA-9744-120F2A3B769E}"/>
              </a:ext>
            </a:extLst>
          </p:cNvPr>
          <p:cNvSpPr/>
          <p:nvPr/>
        </p:nvSpPr>
        <p:spPr>
          <a:xfrm>
            <a:off x="9848500" y="3220749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8F4C4F-64AF-4031-97A4-7CEBBA371C6E}"/>
              </a:ext>
            </a:extLst>
          </p:cNvPr>
          <p:cNvSpPr/>
          <p:nvPr/>
        </p:nvSpPr>
        <p:spPr>
          <a:xfrm>
            <a:off x="7911116" y="4618475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85CC96-67F1-4DF9-8920-5BE1696B4738}"/>
              </a:ext>
            </a:extLst>
          </p:cNvPr>
          <p:cNvSpPr/>
          <p:nvPr/>
        </p:nvSpPr>
        <p:spPr>
          <a:xfrm>
            <a:off x="9834620" y="4639251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23F08D-EEE3-4F56-B8D4-013640923011}"/>
              </a:ext>
            </a:extLst>
          </p:cNvPr>
          <p:cNvSpPr txBox="1"/>
          <p:nvPr/>
        </p:nvSpPr>
        <p:spPr>
          <a:xfrm>
            <a:off x="8224414" y="3479175"/>
            <a:ext cx="159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Transmission Line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Zo=50 ohms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72EDC5C-C8F4-4D40-9EAF-8EB2653C5B6C}"/>
              </a:ext>
            </a:extLst>
          </p:cNvPr>
          <p:cNvSpPr/>
          <p:nvPr/>
        </p:nvSpPr>
        <p:spPr>
          <a:xfrm>
            <a:off x="8392854" y="26555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FFD20A-F42D-456C-A38B-AFD43ED86F95}"/>
              </a:ext>
            </a:extLst>
          </p:cNvPr>
          <p:cNvSpPr txBox="1"/>
          <p:nvPr/>
        </p:nvSpPr>
        <p:spPr>
          <a:xfrm>
            <a:off x="7834499" y="2257703"/>
            <a:ext cx="27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 Transmitted Wave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C5131D-320F-4809-8CAB-16A03436077D}"/>
              </a:ext>
            </a:extLst>
          </p:cNvPr>
          <p:cNvSpPr txBox="1"/>
          <p:nvPr/>
        </p:nvSpPr>
        <p:spPr>
          <a:xfrm>
            <a:off x="7694139" y="4927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80323-FBF0-43DB-9E6D-46EF6BA77293}"/>
              </a:ext>
            </a:extLst>
          </p:cNvPr>
          <p:cNvSpPr txBox="1"/>
          <p:nvPr/>
        </p:nvSpPr>
        <p:spPr>
          <a:xfrm>
            <a:off x="9586095" y="26716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Ethru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93A61B-1E46-4986-9FCC-497B4FA13100}"/>
              </a:ext>
            </a:extLst>
          </p:cNvPr>
          <p:cNvCxnSpPr/>
          <p:nvPr/>
        </p:nvCxnSpPr>
        <p:spPr>
          <a:xfrm>
            <a:off x="7681632" y="4725958"/>
            <a:ext cx="2803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C5D7918-076B-47DD-BFBA-A770200DBCDB}"/>
              </a:ext>
            </a:extLst>
          </p:cNvPr>
          <p:cNvSpPr/>
          <p:nvPr/>
        </p:nvSpPr>
        <p:spPr>
          <a:xfrm>
            <a:off x="10225230" y="3502319"/>
            <a:ext cx="513502" cy="938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30335D2-A474-4F96-893E-E11C99CD8D7E}"/>
              </a:ext>
            </a:extLst>
          </p:cNvPr>
          <p:cNvCxnSpPr>
            <a:endCxn id="42" idx="0"/>
          </p:cNvCxnSpPr>
          <p:nvPr/>
        </p:nvCxnSpPr>
        <p:spPr>
          <a:xfrm>
            <a:off x="10481981" y="3271370"/>
            <a:ext cx="0" cy="230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43E513A-0815-4539-AF23-529C90476684}"/>
              </a:ext>
            </a:extLst>
          </p:cNvPr>
          <p:cNvCxnSpPr>
            <a:endCxn id="42" idx="2"/>
          </p:cNvCxnSpPr>
          <p:nvPr/>
        </p:nvCxnSpPr>
        <p:spPr>
          <a:xfrm flipV="1">
            <a:off x="10481981" y="4441218"/>
            <a:ext cx="0" cy="305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576C3F0-15F1-43A7-B679-301450FC6763}"/>
              </a:ext>
            </a:extLst>
          </p:cNvPr>
          <p:cNvSpPr txBox="1"/>
          <p:nvPr/>
        </p:nvSpPr>
        <p:spPr>
          <a:xfrm>
            <a:off x="10803604" y="3574306"/>
            <a:ext cx="755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Zl=</a:t>
            </a:r>
          </a:p>
          <a:p>
            <a:r>
              <a:rPr lang="en-US" dirty="0">
                <a:solidFill>
                  <a:srgbClr val="00B0F0"/>
                </a:solidFill>
              </a:rPr>
              <a:t>50+j0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0F494C-C922-4194-9E67-759C9B9E620F}"/>
              </a:ext>
            </a:extLst>
          </p:cNvPr>
          <p:cNvSpPr txBox="1"/>
          <p:nvPr/>
        </p:nvSpPr>
        <p:spPr>
          <a:xfrm>
            <a:off x="286637" y="479208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50 ohm Generator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13D588-0854-4877-A2C7-6497D5F51FDA}"/>
              </a:ext>
            </a:extLst>
          </p:cNvPr>
          <p:cNvSpPr txBox="1"/>
          <p:nvPr/>
        </p:nvSpPr>
        <p:spPr>
          <a:xfrm>
            <a:off x="9947733" y="486134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50 ohm Load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813B10-13AF-493B-B6B1-BCAF0519E356}"/>
              </a:ext>
            </a:extLst>
          </p:cNvPr>
          <p:cNvSpPr txBox="1"/>
          <p:nvPr/>
        </p:nvSpPr>
        <p:spPr>
          <a:xfrm>
            <a:off x="4815724" y="230036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Port 1                         Port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FA8BB-0C01-48A5-81A1-195ECC296819}"/>
              </a:ext>
            </a:extLst>
          </p:cNvPr>
          <p:cNvSpPr txBox="1"/>
          <p:nvPr/>
        </p:nvSpPr>
        <p:spPr>
          <a:xfrm>
            <a:off x="5060897" y="5191241"/>
            <a:ext cx="603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To measure port 2 reflection coefficient or reverse transmission, the two port must be reversed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</a:rPr>
              <a:t>That is not </a:t>
            </a:r>
          </a:p>
          <a:p>
            <a:r>
              <a:rPr lang="en-US" dirty="0">
                <a:solidFill>
                  <a:srgbClr val="7030A0"/>
                </a:solidFill>
              </a:rPr>
              <a:t>too much to ask for a </a:t>
            </a:r>
            <a:r>
              <a:rPr lang="en-US" dirty="0">
                <a:solidFill>
                  <a:srgbClr val="FF0000"/>
                </a:solidFill>
              </a:rPr>
              <a:t>$29.9K savings </a:t>
            </a:r>
            <a:r>
              <a:rPr lang="en-US" dirty="0">
                <a:solidFill>
                  <a:srgbClr val="7030A0"/>
                </a:solidFill>
              </a:rPr>
              <a:t>over a $30K VNA</a:t>
            </a:r>
            <a:r>
              <a:rPr lang="en-US" dirty="0"/>
              <a:t>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356F3E-D9BC-43C6-A8F2-310BC8ECC920}"/>
              </a:ext>
            </a:extLst>
          </p:cNvPr>
          <p:cNvCxnSpPr/>
          <p:nvPr/>
        </p:nvCxnSpPr>
        <p:spPr>
          <a:xfrm>
            <a:off x="5595331" y="3462596"/>
            <a:ext cx="12886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3A09D6E-C3D4-4400-B8EA-EC4C9435CBBE}"/>
              </a:ext>
            </a:extLst>
          </p:cNvPr>
          <p:cNvCxnSpPr>
            <a:cxnSpLocks/>
          </p:cNvCxnSpPr>
          <p:nvPr/>
        </p:nvCxnSpPr>
        <p:spPr>
          <a:xfrm>
            <a:off x="5560772" y="3479175"/>
            <a:ext cx="0" cy="12173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6E1B2AE-6B17-4067-999B-7AB8DA923CAA}"/>
              </a:ext>
            </a:extLst>
          </p:cNvPr>
          <p:cNvSpPr txBox="1"/>
          <p:nvPr/>
        </p:nvSpPr>
        <p:spPr>
          <a:xfrm>
            <a:off x="5923130" y="307690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sz="12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4935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63F4-D9E8-4960-A55F-0E335A86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495" y="336845"/>
            <a:ext cx="10058400" cy="97069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 Two 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5EE7F-8361-4E53-B0D4-E4D779262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00B0F0"/>
                </a:solidFill>
              </a:rPr>
              <a:t>VNA-F measures all of the same quantities at Port 1 </a:t>
            </a:r>
            <a:r>
              <a:rPr lang="en-US" sz="2800" dirty="0">
                <a:solidFill>
                  <a:schemeClr val="tx1"/>
                </a:solidFill>
              </a:rPr>
              <a:t>of the Two Port that we have discussed in the previous One Port case. </a:t>
            </a:r>
          </a:p>
          <a:p>
            <a:r>
              <a:rPr lang="en-US" sz="2800" dirty="0"/>
              <a:t>In addition the </a:t>
            </a:r>
            <a:r>
              <a:rPr lang="en-US" sz="2800" dirty="0">
                <a:solidFill>
                  <a:srgbClr val="00B0F0"/>
                </a:solidFill>
              </a:rPr>
              <a:t>VNA can measure </a:t>
            </a:r>
            <a:r>
              <a:rPr lang="en-US" sz="2800" dirty="0">
                <a:solidFill>
                  <a:srgbClr val="FF0000"/>
                </a:solidFill>
              </a:rPr>
              <a:t>Gain or Loss </a:t>
            </a:r>
            <a:r>
              <a:rPr lang="en-US" sz="2800" dirty="0">
                <a:solidFill>
                  <a:srgbClr val="00B0F0"/>
                </a:solidFill>
              </a:rPr>
              <a:t>from </a:t>
            </a:r>
            <a:r>
              <a:rPr lang="en-US" sz="2800" dirty="0">
                <a:solidFill>
                  <a:srgbClr val="FF0000"/>
                </a:solidFill>
              </a:rPr>
              <a:t>Port 1 to Port 2 </a:t>
            </a:r>
            <a:r>
              <a:rPr lang="en-US" sz="2800" dirty="0">
                <a:solidFill>
                  <a:srgbClr val="00B0F0"/>
                </a:solidFill>
              </a:rPr>
              <a:t>of the two port along with associated</a:t>
            </a:r>
            <a:r>
              <a:rPr lang="en-US" sz="2800" dirty="0">
                <a:solidFill>
                  <a:srgbClr val="FF0000"/>
                </a:solidFill>
              </a:rPr>
              <a:t> Transmission Phase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data. Both can be plotted vs frequency.</a:t>
            </a:r>
          </a:p>
          <a:p>
            <a:r>
              <a:rPr lang="en-US" sz="2800" dirty="0"/>
              <a:t>By </a:t>
            </a:r>
            <a:r>
              <a:rPr lang="en-US" sz="2800" dirty="0">
                <a:solidFill>
                  <a:srgbClr val="00B0F0"/>
                </a:solidFill>
              </a:rPr>
              <a:t>reversing the Two Port</a:t>
            </a:r>
            <a:r>
              <a:rPr lang="en-US" sz="2800" dirty="0"/>
              <a:t>, its reverse Gain/Loss and Phase may be measured along with Port 2’s Impedance, SWR or Return Loss.</a:t>
            </a:r>
          </a:p>
        </p:txBody>
      </p:sp>
    </p:spTree>
    <p:extLst>
      <p:ext uri="{BB962C8B-B14F-4D97-AF65-F5344CB8AC3E}">
        <p14:creationId xmlns:p14="http://schemas.microsoft.com/office/powerpoint/2010/main" val="424266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1BA8-ECED-42E2-923C-25835646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103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Two Port Transmission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12BA2-4C48-4957-9D79-E57EDD95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8" y="2086532"/>
            <a:ext cx="10272208" cy="3760891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Gain and Phase </a:t>
            </a:r>
            <a:r>
              <a:rPr lang="en-US" sz="2800" dirty="0"/>
              <a:t>of the Two Port </a:t>
            </a:r>
            <a:r>
              <a:rPr lang="en-US" sz="2800" dirty="0">
                <a:solidFill>
                  <a:schemeClr val="tx1"/>
                </a:solidFill>
              </a:rPr>
              <a:t>are obtained from </a:t>
            </a:r>
            <a:r>
              <a:rPr lang="en-US" sz="2800" dirty="0" err="1">
                <a:solidFill>
                  <a:srgbClr val="FF0000"/>
                </a:solidFill>
              </a:rPr>
              <a:t>Ethru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Ereference</a:t>
            </a:r>
            <a:r>
              <a:rPr lang="en-US" sz="2800" dirty="0"/>
              <a:t>. This is </a:t>
            </a:r>
            <a:r>
              <a:rPr lang="en-US" sz="2800" dirty="0">
                <a:solidFill>
                  <a:srgbClr val="00B0F0"/>
                </a:solidFill>
              </a:rPr>
              <a:t>complex voltage gain</a:t>
            </a:r>
            <a:r>
              <a:rPr lang="en-US" sz="2800" dirty="0"/>
              <a:t>. </a:t>
            </a:r>
            <a:r>
              <a:rPr lang="en-US" sz="2800" dirty="0" err="1"/>
              <a:t>Ethru</a:t>
            </a:r>
            <a:r>
              <a:rPr lang="en-US" sz="2800" dirty="0"/>
              <a:t> and </a:t>
            </a:r>
            <a:r>
              <a:rPr lang="en-US" sz="2800" dirty="0" err="1"/>
              <a:t>Ereference</a:t>
            </a:r>
            <a:r>
              <a:rPr lang="en-US" sz="2800" dirty="0"/>
              <a:t> are </a:t>
            </a:r>
            <a:r>
              <a:rPr lang="en-US" sz="2800" dirty="0">
                <a:solidFill>
                  <a:srgbClr val="00B0F0"/>
                </a:solidFill>
              </a:rPr>
              <a:t>measured in a 50 ohm system </a:t>
            </a:r>
            <a:r>
              <a:rPr lang="en-US" sz="2800" dirty="0"/>
              <a:t>where </a:t>
            </a:r>
            <a:r>
              <a:rPr lang="en-US" sz="2800" dirty="0">
                <a:solidFill>
                  <a:schemeClr val="tx1"/>
                </a:solidFill>
              </a:rPr>
              <a:t>Zs = </a:t>
            </a:r>
            <a:r>
              <a:rPr lang="en-US" sz="2800" dirty="0" err="1">
                <a:solidFill>
                  <a:schemeClr val="tx1"/>
                </a:solidFill>
              </a:rPr>
              <a:t>Zl</a:t>
            </a:r>
            <a:r>
              <a:rPr lang="en-US" sz="2800" dirty="0">
                <a:solidFill>
                  <a:schemeClr val="tx1"/>
                </a:solidFill>
              </a:rPr>
              <a:t> = Zo = 50+i0 ohms. </a:t>
            </a:r>
            <a:r>
              <a:rPr lang="en-US" sz="2800" dirty="0">
                <a:solidFill>
                  <a:srgbClr val="00B0F0"/>
                </a:solidFill>
              </a:rPr>
              <a:t>Complex voltage gain </a:t>
            </a:r>
            <a:r>
              <a:rPr lang="en-US" sz="2800" dirty="0">
                <a:solidFill>
                  <a:schemeClr val="tx1"/>
                </a:solidFill>
              </a:rPr>
              <a:t>is also called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100" dirty="0">
                <a:solidFill>
                  <a:srgbClr val="FF0000"/>
                </a:solidFill>
              </a:rPr>
              <a:t>21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Power Gain = 10*</a:t>
            </a:r>
            <a:r>
              <a:rPr lang="en-US" sz="2800" dirty="0" err="1">
                <a:solidFill>
                  <a:srgbClr val="FF0000"/>
                </a:solidFill>
              </a:rPr>
              <a:t>log|Ethru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Ereference</a:t>
            </a:r>
            <a:r>
              <a:rPr lang="en-US" sz="2800" dirty="0">
                <a:solidFill>
                  <a:srgbClr val="FF0000"/>
                </a:solidFill>
              </a:rPr>
              <a:t>| in dB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00B0F0"/>
                </a:solidFill>
              </a:rPr>
              <a:t>scalar</a:t>
            </a:r>
            <a:r>
              <a:rPr lang="en-US" sz="2800" dirty="0"/>
              <a:t> that expresses Pout./Pin       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Voltage Gain = 20*log |</a:t>
            </a:r>
            <a:r>
              <a:rPr lang="en-US" sz="2800" dirty="0" err="1">
                <a:solidFill>
                  <a:srgbClr val="FF0000"/>
                </a:solidFill>
              </a:rPr>
              <a:t>Ethru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Ereference</a:t>
            </a:r>
            <a:r>
              <a:rPr lang="en-US" sz="2800" dirty="0">
                <a:solidFill>
                  <a:srgbClr val="FF0000"/>
                </a:solidFill>
              </a:rPr>
              <a:t>| in dB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00B0F0"/>
                </a:solidFill>
              </a:rPr>
              <a:t>scalar</a:t>
            </a:r>
            <a:r>
              <a:rPr lang="en-US" sz="2800" dirty="0"/>
              <a:t> that expresses </a:t>
            </a:r>
            <a:r>
              <a:rPr lang="en-US" sz="2800" dirty="0" err="1"/>
              <a:t>Vout</a:t>
            </a:r>
            <a:r>
              <a:rPr lang="en-US" sz="2800" dirty="0"/>
              <a:t>/Vin.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Phase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is the angle of </a:t>
            </a:r>
            <a:r>
              <a:rPr lang="en-US" sz="2800" dirty="0" err="1"/>
              <a:t>Ethru</a:t>
            </a:r>
            <a:r>
              <a:rPr lang="en-US" sz="2800" dirty="0"/>
              <a:t>/</a:t>
            </a:r>
            <a:r>
              <a:rPr lang="en-US" sz="2800" dirty="0" err="1"/>
              <a:t>Ereference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FF0000"/>
                </a:solidFill>
              </a:rPr>
              <a:t>tan-1(</a:t>
            </a:r>
            <a:r>
              <a:rPr lang="en-US" sz="2800" dirty="0" err="1">
                <a:solidFill>
                  <a:srgbClr val="FF0000"/>
                </a:solidFill>
              </a:rPr>
              <a:t>Ethru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Ereference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It is also </a:t>
            </a:r>
            <a:r>
              <a:rPr lang="en-US" sz="2800" dirty="0">
                <a:solidFill>
                  <a:srgbClr val="00B0F0"/>
                </a:solidFill>
              </a:rPr>
              <a:t>scalar</a:t>
            </a:r>
            <a:r>
              <a:rPr lang="en-US" sz="2800" dirty="0"/>
              <a:t>.</a:t>
            </a:r>
          </a:p>
          <a:p>
            <a:r>
              <a:rPr lang="en-US" sz="2800" dirty="0"/>
              <a:t>Gain and Phase taken </a:t>
            </a:r>
            <a:r>
              <a:rPr lang="en-US" sz="2800" dirty="0">
                <a:solidFill>
                  <a:srgbClr val="00B0F0"/>
                </a:solidFill>
              </a:rPr>
              <a:t>together,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21</a:t>
            </a:r>
            <a:r>
              <a:rPr lang="en-US" sz="2000" dirty="0"/>
              <a:t> </a:t>
            </a:r>
            <a:r>
              <a:rPr lang="en-US" sz="2800" dirty="0"/>
              <a:t>is a </a:t>
            </a:r>
            <a:r>
              <a:rPr lang="en-US" sz="2800" dirty="0">
                <a:solidFill>
                  <a:srgbClr val="00B0F0"/>
                </a:solidFill>
              </a:rPr>
              <a:t>polar vector quantity </a:t>
            </a:r>
            <a:r>
              <a:rPr lang="en-US" sz="2800" dirty="0"/>
              <a:t>characterizing transmission thru the two port device.  </a:t>
            </a:r>
            <a:r>
              <a:rPr lang="en-US" sz="2800" dirty="0">
                <a:solidFill>
                  <a:schemeClr val="tx1"/>
                </a:solidFill>
              </a:rPr>
              <a:t>Zs =  </a:t>
            </a:r>
            <a:r>
              <a:rPr lang="en-US" sz="2800" dirty="0" err="1">
                <a:solidFill>
                  <a:schemeClr val="tx1"/>
                </a:solidFill>
              </a:rPr>
              <a:t>Zl</a:t>
            </a:r>
            <a:r>
              <a:rPr lang="en-US" sz="2800" dirty="0">
                <a:solidFill>
                  <a:schemeClr val="tx1"/>
                </a:solidFill>
              </a:rPr>
              <a:t> = Zo = 50+i0 ohms.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21</a:t>
            </a:r>
            <a:r>
              <a:rPr lang="en-US" sz="2800" dirty="0">
                <a:solidFill>
                  <a:schemeClr val="tx1"/>
                </a:solidFill>
              </a:rPr>
              <a:t> is usually expressed as a </a:t>
            </a:r>
            <a:r>
              <a:rPr lang="en-US" sz="2800" dirty="0">
                <a:solidFill>
                  <a:srgbClr val="FF0000"/>
                </a:solidFill>
              </a:rPr>
              <a:t>Power</a:t>
            </a:r>
            <a:r>
              <a:rPr lang="en-US" sz="2800" dirty="0">
                <a:solidFill>
                  <a:schemeClr val="tx1"/>
                </a:solidFill>
              </a:rPr>
              <a:t>      </a:t>
            </a:r>
            <a:r>
              <a:rPr lang="en-US" sz="2800" dirty="0">
                <a:solidFill>
                  <a:srgbClr val="FF0000"/>
                </a:solidFill>
              </a:rPr>
              <a:t>Gain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Log Magnitude </a:t>
            </a:r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rgbClr val="00B0F0"/>
                </a:solidFill>
              </a:rPr>
              <a:t>dB</a:t>
            </a:r>
            <a:r>
              <a:rPr lang="en-US" sz="2800" dirty="0">
                <a:solidFill>
                  <a:schemeClr val="tx1"/>
                </a:solidFill>
              </a:rPr>
              <a:t> and an </a:t>
            </a:r>
            <a:r>
              <a:rPr lang="en-US" sz="2800" dirty="0">
                <a:solidFill>
                  <a:srgbClr val="FF0000"/>
                </a:solidFill>
              </a:rPr>
              <a:t>Angle</a:t>
            </a:r>
            <a:r>
              <a:rPr lang="en-US" sz="2800" dirty="0">
                <a:solidFill>
                  <a:schemeClr val="tx1"/>
                </a:solidFill>
              </a:rPr>
              <a:t> in </a:t>
            </a:r>
            <a:r>
              <a:rPr lang="en-US" sz="2800" dirty="0">
                <a:solidFill>
                  <a:srgbClr val="00B0F0"/>
                </a:solidFill>
              </a:rPr>
              <a:t>degrees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rgbClr val="7030A0"/>
                </a:solidFill>
              </a:rPr>
              <a:t>As before all math is done in the VNA</a:t>
            </a:r>
          </a:p>
        </p:txBody>
      </p:sp>
    </p:spTree>
    <p:extLst>
      <p:ext uri="{BB962C8B-B14F-4D97-AF65-F5344CB8AC3E}">
        <p14:creationId xmlns:p14="http://schemas.microsoft.com/office/powerpoint/2010/main" val="427712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E84F-4213-413E-BB2F-C7CB3A149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4" y="306474"/>
            <a:ext cx="10170201" cy="10505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Reference Planes for 1 and 2 Port Networks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F49C3-2246-4B8F-8D09-13A796239190}"/>
              </a:ext>
            </a:extLst>
          </p:cNvPr>
          <p:cNvSpPr/>
          <p:nvPr/>
        </p:nvSpPr>
        <p:spPr>
          <a:xfrm>
            <a:off x="5117235" y="2419745"/>
            <a:ext cx="2620735" cy="197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E8E5CC-F3B9-412A-B55F-D8B081C10DC8}"/>
              </a:ext>
            </a:extLst>
          </p:cNvPr>
          <p:cNvSpPr/>
          <p:nvPr/>
        </p:nvSpPr>
        <p:spPr>
          <a:xfrm>
            <a:off x="400495" y="28496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CFAAA-0DA1-44E4-8BFF-61742296F96D}"/>
              </a:ext>
            </a:extLst>
          </p:cNvPr>
          <p:cNvSpPr/>
          <p:nvPr/>
        </p:nvSpPr>
        <p:spPr>
          <a:xfrm>
            <a:off x="1402486" y="2419745"/>
            <a:ext cx="914400" cy="42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911A5A-C9CF-4D44-94C8-945F77650C23}"/>
              </a:ext>
            </a:extLst>
          </p:cNvPr>
          <p:cNvCxnSpPr/>
          <p:nvPr/>
        </p:nvCxnSpPr>
        <p:spPr>
          <a:xfrm>
            <a:off x="877524" y="2607523"/>
            <a:ext cx="524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DC3285-C54C-4543-9D6D-21C9DAEB985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16886" y="2632016"/>
            <a:ext cx="2800349" cy="1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979E51-0F6B-4473-B623-F3BE80905E6F}"/>
              </a:ext>
            </a:extLst>
          </p:cNvPr>
          <p:cNvCxnSpPr>
            <a:cxnSpLocks/>
          </p:cNvCxnSpPr>
          <p:nvPr/>
        </p:nvCxnSpPr>
        <p:spPr>
          <a:xfrm>
            <a:off x="869679" y="4048165"/>
            <a:ext cx="4239711" cy="41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F70A86-B698-41D8-85C2-334DB0F20D1D}"/>
              </a:ext>
            </a:extLst>
          </p:cNvPr>
          <p:cNvCxnSpPr>
            <a:cxnSpLocks/>
          </p:cNvCxnSpPr>
          <p:nvPr/>
        </p:nvCxnSpPr>
        <p:spPr>
          <a:xfrm>
            <a:off x="877524" y="2607523"/>
            <a:ext cx="0" cy="236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54B0CF-21C8-4322-8BE1-34B923DC7048}"/>
              </a:ext>
            </a:extLst>
          </p:cNvPr>
          <p:cNvCxnSpPr/>
          <p:nvPr/>
        </p:nvCxnSpPr>
        <p:spPr>
          <a:xfrm>
            <a:off x="877524" y="40607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2CA7E2C-5F94-431C-A485-6800182C795E}"/>
              </a:ext>
            </a:extLst>
          </p:cNvPr>
          <p:cNvSpPr/>
          <p:nvPr/>
        </p:nvSpPr>
        <p:spPr>
          <a:xfrm>
            <a:off x="2543043" y="2540574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2399C8-EE2C-4F0E-ABEB-D18BBA4A8205}"/>
              </a:ext>
            </a:extLst>
          </p:cNvPr>
          <p:cNvSpPr/>
          <p:nvPr/>
        </p:nvSpPr>
        <p:spPr>
          <a:xfrm>
            <a:off x="4480427" y="2581395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9DB8E0-7C4C-47BA-BE77-3D78ED9F1D38}"/>
              </a:ext>
            </a:extLst>
          </p:cNvPr>
          <p:cNvSpPr/>
          <p:nvPr/>
        </p:nvSpPr>
        <p:spPr>
          <a:xfrm>
            <a:off x="2543043" y="3979121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B7A829-9609-4C24-BE60-0DE6D51E1D44}"/>
              </a:ext>
            </a:extLst>
          </p:cNvPr>
          <p:cNvSpPr/>
          <p:nvPr/>
        </p:nvSpPr>
        <p:spPr>
          <a:xfrm>
            <a:off x="4466547" y="3999897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0FCC6-60CB-42F5-9B8C-6D71F4D3C841}"/>
              </a:ext>
            </a:extLst>
          </p:cNvPr>
          <p:cNvSpPr txBox="1"/>
          <p:nvPr/>
        </p:nvSpPr>
        <p:spPr>
          <a:xfrm>
            <a:off x="1332472" y="285093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Zs=50+j0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205EF-89E0-4ACB-8539-6E5B9420FB1F}"/>
              </a:ext>
            </a:extLst>
          </p:cNvPr>
          <p:cNvSpPr txBox="1"/>
          <p:nvPr/>
        </p:nvSpPr>
        <p:spPr>
          <a:xfrm>
            <a:off x="516887" y="3075460"/>
            <a:ext cx="73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V(F)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813E35-612B-4C9A-8841-11E020D11251}"/>
              </a:ext>
            </a:extLst>
          </p:cNvPr>
          <p:cNvSpPr txBox="1"/>
          <p:nvPr/>
        </p:nvSpPr>
        <p:spPr>
          <a:xfrm>
            <a:off x="5786707" y="3222957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92A67-DBC3-4494-B34A-863CF589F113}"/>
              </a:ext>
            </a:extLst>
          </p:cNvPr>
          <p:cNvSpPr txBox="1"/>
          <p:nvPr/>
        </p:nvSpPr>
        <p:spPr>
          <a:xfrm>
            <a:off x="2871664" y="3020491"/>
            <a:ext cx="168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Transmission Line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Zo=50 ohms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DE1C1AA-C8D4-445F-AF43-545E56B0207D}"/>
              </a:ext>
            </a:extLst>
          </p:cNvPr>
          <p:cNvSpPr/>
          <p:nvPr/>
        </p:nvSpPr>
        <p:spPr>
          <a:xfrm>
            <a:off x="3119272" y="2028881"/>
            <a:ext cx="978408" cy="513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891F894-9CEF-45AA-A8F5-6E4D9BE5EC6B}"/>
              </a:ext>
            </a:extLst>
          </p:cNvPr>
          <p:cNvSpPr/>
          <p:nvPr/>
        </p:nvSpPr>
        <p:spPr>
          <a:xfrm rot="10800000">
            <a:off x="3131941" y="42860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1C252-CEC6-4729-B617-8A3A7411658F}"/>
              </a:ext>
            </a:extLst>
          </p:cNvPr>
          <p:cNvSpPr txBox="1"/>
          <p:nvPr/>
        </p:nvSpPr>
        <p:spPr>
          <a:xfrm>
            <a:off x="4069881" y="206383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Ereference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65CCA0-8725-458D-95F2-18B468E0E85E}"/>
              </a:ext>
            </a:extLst>
          </p:cNvPr>
          <p:cNvSpPr txBox="1"/>
          <p:nvPr/>
        </p:nvSpPr>
        <p:spPr>
          <a:xfrm>
            <a:off x="2165615" y="434853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Ereflect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C9AC21-49CC-415A-8F1B-4336103D628A}"/>
              </a:ext>
            </a:extLst>
          </p:cNvPr>
          <p:cNvCxnSpPr>
            <a:cxnSpLocks/>
          </p:cNvCxnSpPr>
          <p:nvPr/>
        </p:nvCxnSpPr>
        <p:spPr>
          <a:xfrm>
            <a:off x="7741297" y="2687819"/>
            <a:ext cx="2800349" cy="1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5544432-90B2-43C8-BB46-212B7D13644C}"/>
              </a:ext>
            </a:extLst>
          </p:cNvPr>
          <p:cNvSpPr/>
          <p:nvPr/>
        </p:nvSpPr>
        <p:spPr>
          <a:xfrm>
            <a:off x="7967454" y="2596377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C2C16B-8391-43FA-9744-120F2A3B769E}"/>
              </a:ext>
            </a:extLst>
          </p:cNvPr>
          <p:cNvSpPr/>
          <p:nvPr/>
        </p:nvSpPr>
        <p:spPr>
          <a:xfrm>
            <a:off x="9904838" y="2637198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8F4C4F-64AF-4031-97A4-7CEBBA371C6E}"/>
              </a:ext>
            </a:extLst>
          </p:cNvPr>
          <p:cNvSpPr/>
          <p:nvPr/>
        </p:nvSpPr>
        <p:spPr>
          <a:xfrm>
            <a:off x="7967454" y="4034924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85CC96-67F1-4DF9-8920-5BE1696B4738}"/>
              </a:ext>
            </a:extLst>
          </p:cNvPr>
          <p:cNvSpPr/>
          <p:nvPr/>
        </p:nvSpPr>
        <p:spPr>
          <a:xfrm>
            <a:off x="9890958" y="4055700"/>
            <a:ext cx="179608" cy="163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23F08D-EEE3-4F56-B8D4-013640923011}"/>
              </a:ext>
            </a:extLst>
          </p:cNvPr>
          <p:cNvSpPr txBox="1"/>
          <p:nvPr/>
        </p:nvSpPr>
        <p:spPr>
          <a:xfrm>
            <a:off x="8280752" y="2895624"/>
            <a:ext cx="159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Transmission Line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Zo=50 ohms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5E8467A-9ACF-4609-A70C-F139FF2FFBF8}"/>
              </a:ext>
            </a:extLst>
          </p:cNvPr>
          <p:cNvSpPr/>
          <p:nvPr/>
        </p:nvSpPr>
        <p:spPr>
          <a:xfrm>
            <a:off x="8332200" y="206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80323-FBF0-43DB-9E6D-46EF6BA77293}"/>
              </a:ext>
            </a:extLst>
          </p:cNvPr>
          <p:cNvSpPr txBox="1"/>
          <p:nvPr/>
        </p:nvSpPr>
        <p:spPr>
          <a:xfrm>
            <a:off x="9372272" y="209336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Ethru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93A61B-1E46-4986-9FCC-497B4FA13100}"/>
              </a:ext>
            </a:extLst>
          </p:cNvPr>
          <p:cNvCxnSpPr/>
          <p:nvPr/>
        </p:nvCxnSpPr>
        <p:spPr>
          <a:xfrm>
            <a:off x="7737970" y="4142407"/>
            <a:ext cx="2803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C5D7918-076B-47DD-BFBA-A770200DBCDB}"/>
              </a:ext>
            </a:extLst>
          </p:cNvPr>
          <p:cNvSpPr/>
          <p:nvPr/>
        </p:nvSpPr>
        <p:spPr>
          <a:xfrm>
            <a:off x="10281568" y="2918768"/>
            <a:ext cx="513502" cy="938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30335D2-A474-4F96-893E-E11C99CD8D7E}"/>
              </a:ext>
            </a:extLst>
          </p:cNvPr>
          <p:cNvCxnSpPr>
            <a:endCxn id="42" idx="0"/>
          </p:cNvCxnSpPr>
          <p:nvPr/>
        </p:nvCxnSpPr>
        <p:spPr>
          <a:xfrm>
            <a:off x="10538319" y="2687819"/>
            <a:ext cx="0" cy="230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43E513A-0815-4539-AF23-529C90476684}"/>
              </a:ext>
            </a:extLst>
          </p:cNvPr>
          <p:cNvCxnSpPr>
            <a:endCxn id="42" idx="2"/>
          </p:cNvCxnSpPr>
          <p:nvPr/>
        </p:nvCxnSpPr>
        <p:spPr>
          <a:xfrm flipV="1">
            <a:off x="10538319" y="3857667"/>
            <a:ext cx="0" cy="305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576C3F0-15F1-43A7-B679-301450FC6763}"/>
              </a:ext>
            </a:extLst>
          </p:cNvPr>
          <p:cNvSpPr txBox="1"/>
          <p:nvPr/>
        </p:nvSpPr>
        <p:spPr>
          <a:xfrm>
            <a:off x="10859942" y="2990755"/>
            <a:ext cx="755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Zl=</a:t>
            </a:r>
          </a:p>
          <a:p>
            <a:r>
              <a:rPr lang="en-US" dirty="0">
                <a:solidFill>
                  <a:srgbClr val="00B0F0"/>
                </a:solidFill>
              </a:rPr>
              <a:t>50+j0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C50B3F-485B-400B-BE9B-D06A91B48163}"/>
              </a:ext>
            </a:extLst>
          </p:cNvPr>
          <p:cNvSpPr txBox="1"/>
          <p:nvPr/>
        </p:nvSpPr>
        <p:spPr>
          <a:xfrm>
            <a:off x="601364" y="5107336"/>
            <a:ext cx="11623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To accurately measure the phase thru a device or the phase of a port reflection coefficient, the input and output</a:t>
            </a:r>
          </a:p>
          <a:p>
            <a:r>
              <a:rPr lang="en-US" dirty="0">
                <a:solidFill>
                  <a:srgbClr val="7030A0"/>
                </a:solidFill>
              </a:rPr>
              <a:t>reference planes must be specified and the VNA must be calibrated at the same reference planes. Otherwise</a:t>
            </a:r>
          </a:p>
          <a:p>
            <a:r>
              <a:rPr lang="en-US" dirty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input impedance and transmission phase will change as the cal reference plane moves away from the DUT</a:t>
            </a:r>
          </a:p>
          <a:p>
            <a:r>
              <a:rPr lang="en-US" dirty="0">
                <a:solidFill>
                  <a:srgbClr val="FF0000"/>
                </a:solidFill>
              </a:rPr>
              <a:t>reference planes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</a:rPr>
              <a:t>Keep the transmission line lengths the same when measuring the cal standards and the DUT!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6A6C348-E52B-468A-AF54-A28A8EB6F200}"/>
              </a:ext>
            </a:extLst>
          </p:cNvPr>
          <p:cNvCxnSpPr>
            <a:cxnSpLocks/>
          </p:cNvCxnSpPr>
          <p:nvPr/>
        </p:nvCxnSpPr>
        <p:spPr>
          <a:xfrm flipH="1">
            <a:off x="4554878" y="2752248"/>
            <a:ext cx="13982" cy="204990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20CB9CB-90AF-4491-B9DF-D4030B85E000}"/>
              </a:ext>
            </a:extLst>
          </p:cNvPr>
          <p:cNvCxnSpPr>
            <a:cxnSpLocks/>
          </p:cNvCxnSpPr>
          <p:nvPr/>
        </p:nvCxnSpPr>
        <p:spPr>
          <a:xfrm flipH="1">
            <a:off x="8049275" y="2761735"/>
            <a:ext cx="13982" cy="204990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8C57B11-CABF-4260-9BE3-291B0F3B626A}"/>
              </a:ext>
            </a:extLst>
          </p:cNvPr>
          <p:cNvSpPr txBox="1"/>
          <p:nvPr/>
        </p:nvSpPr>
        <p:spPr>
          <a:xfrm>
            <a:off x="5383061" y="437703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 Planes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D40C9DF-6307-4A59-B74E-23ECB0E32C33}"/>
              </a:ext>
            </a:extLst>
          </p:cNvPr>
          <p:cNvCxnSpPr>
            <a:cxnSpLocks/>
          </p:cNvCxnSpPr>
          <p:nvPr/>
        </p:nvCxnSpPr>
        <p:spPr>
          <a:xfrm flipH="1" flipV="1">
            <a:off x="4545612" y="4640786"/>
            <a:ext cx="814201" cy="5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1345753-257B-467C-A631-6FC5FC9A8199}"/>
              </a:ext>
            </a:extLst>
          </p:cNvPr>
          <p:cNvCxnSpPr>
            <a:cxnSpLocks/>
          </p:cNvCxnSpPr>
          <p:nvPr/>
        </p:nvCxnSpPr>
        <p:spPr>
          <a:xfrm flipV="1">
            <a:off x="7373101" y="4643731"/>
            <a:ext cx="658597" cy="13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559FAC8-5240-4830-A3D2-32038C878057}"/>
              </a:ext>
            </a:extLst>
          </p:cNvPr>
          <p:cNvSpPr txBox="1"/>
          <p:nvPr/>
        </p:nvSpPr>
        <p:spPr>
          <a:xfrm>
            <a:off x="4145503" y="473473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Port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FDA50B-BF24-472A-9B12-0DD79B610BEE}"/>
              </a:ext>
            </a:extLst>
          </p:cNvPr>
          <p:cNvSpPr txBox="1"/>
          <p:nvPr/>
        </p:nvSpPr>
        <p:spPr>
          <a:xfrm>
            <a:off x="7653058" y="473473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Port 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D814571-F163-4A4C-B5B8-F6BC96D40FC4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857695" y="3764084"/>
            <a:ext cx="0" cy="29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6D4E300-BE42-4AAB-B63F-E580C6A89005}"/>
              </a:ext>
            </a:extLst>
          </p:cNvPr>
          <p:cNvSpPr txBox="1"/>
          <p:nvPr/>
        </p:nvSpPr>
        <p:spPr>
          <a:xfrm>
            <a:off x="223186" y="403468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50 ohm Generator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BD6B0E-0BA8-4BAC-9C02-E113C485BCB0}"/>
              </a:ext>
            </a:extLst>
          </p:cNvPr>
          <p:cNvSpPr txBox="1"/>
          <p:nvPr/>
        </p:nvSpPr>
        <p:spPr>
          <a:xfrm>
            <a:off x="4808063" y="4608370"/>
            <a:ext cx="316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Connect DUT &amp; </a:t>
            </a:r>
            <a:r>
              <a:rPr lang="en-US" dirty="0" err="1">
                <a:solidFill>
                  <a:srgbClr val="00B0F0"/>
                </a:solidFill>
              </a:rPr>
              <a:t>cal</a:t>
            </a:r>
            <a:r>
              <a:rPr lang="en-US" dirty="0">
                <a:solidFill>
                  <a:srgbClr val="00B0F0"/>
                </a:solidFill>
              </a:rPr>
              <a:t> stds here</a:t>
            </a:r>
          </a:p>
        </p:txBody>
      </p:sp>
    </p:spTree>
    <p:extLst>
      <p:ext uri="{BB962C8B-B14F-4D97-AF65-F5344CB8AC3E}">
        <p14:creationId xmlns:p14="http://schemas.microsoft.com/office/powerpoint/2010/main" val="44078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BD08B5-FDDC-4A7C-B78C-87B5E7DA3966}"/>
              </a:ext>
            </a:extLst>
          </p:cNvPr>
          <p:cNvSpPr txBox="1"/>
          <p:nvPr/>
        </p:nvSpPr>
        <p:spPr>
          <a:xfrm>
            <a:off x="226469" y="172040"/>
            <a:ext cx="11567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Sometimes the reference planes are at connector </a:t>
            </a:r>
          </a:p>
          <a:p>
            <a:pPr algn="ctr"/>
            <a:r>
              <a:rPr lang="en-US" sz="4000" dirty="0"/>
              <a:t>interfaces, sometimes they are not.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DD46D-964C-47D6-A7F5-8DD239D8023B}"/>
              </a:ext>
            </a:extLst>
          </p:cNvPr>
          <p:cNvSpPr/>
          <p:nvPr/>
        </p:nvSpPr>
        <p:spPr>
          <a:xfrm>
            <a:off x="2239472" y="3295241"/>
            <a:ext cx="16771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4088C-638B-4ED0-BC25-D4DA049FA9B3}"/>
              </a:ext>
            </a:extLst>
          </p:cNvPr>
          <p:cNvSpPr/>
          <p:nvPr/>
        </p:nvSpPr>
        <p:spPr>
          <a:xfrm flipV="1">
            <a:off x="3916594" y="3628932"/>
            <a:ext cx="281687" cy="1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E0482-DC25-420C-BA57-BCB48A66B1CA}"/>
              </a:ext>
            </a:extLst>
          </p:cNvPr>
          <p:cNvSpPr/>
          <p:nvPr/>
        </p:nvSpPr>
        <p:spPr>
          <a:xfrm flipV="1">
            <a:off x="1957785" y="3628931"/>
            <a:ext cx="281687" cy="1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73C07-1035-4575-8230-94B50A3C1D50}"/>
              </a:ext>
            </a:extLst>
          </p:cNvPr>
          <p:cNvSpPr txBox="1"/>
          <p:nvPr/>
        </p:nvSpPr>
        <p:spPr>
          <a:xfrm>
            <a:off x="2293203" y="3295241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Bandpass</a:t>
            </a:r>
          </a:p>
          <a:p>
            <a:pPr algn="ctr"/>
            <a:r>
              <a:rPr lang="en-US" dirty="0"/>
              <a:t>Filter </a:t>
            </a:r>
          </a:p>
          <a:p>
            <a:pPr algn="ctr"/>
            <a:r>
              <a:rPr lang="en-US" dirty="0"/>
              <a:t>100-150 MHz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A95263-47D4-4CD7-9ABA-3F6F2363ADC1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2098628" y="2597523"/>
            <a:ext cx="1" cy="103140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C71AB2-FA81-4B36-B036-38A09660093B}"/>
              </a:ext>
            </a:extLst>
          </p:cNvPr>
          <p:cNvCxnSpPr/>
          <p:nvPr/>
        </p:nvCxnSpPr>
        <p:spPr>
          <a:xfrm flipH="1" flipV="1">
            <a:off x="4057437" y="2597523"/>
            <a:ext cx="1" cy="103140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6C51C4-6DFD-4A77-A67C-1B9F765D2E6D}"/>
              </a:ext>
            </a:extLst>
          </p:cNvPr>
          <p:cNvSpPr txBox="1"/>
          <p:nvPr/>
        </p:nvSpPr>
        <p:spPr>
          <a:xfrm>
            <a:off x="2399816" y="2544127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Reference</a:t>
            </a:r>
          </a:p>
          <a:p>
            <a:pPr algn="ctr"/>
            <a:r>
              <a:rPr lang="en-US" dirty="0"/>
              <a:t>planes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A798C6-4599-45BE-8207-5E3167EC90B8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2098628" y="2867292"/>
            <a:ext cx="3011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0BBD4A-86BA-4131-A287-11A356CFEAA2}"/>
              </a:ext>
            </a:extLst>
          </p:cNvPr>
          <p:cNvCxnSpPr>
            <a:stCxn id="14" idx="3"/>
          </p:cNvCxnSpPr>
          <p:nvPr/>
        </p:nvCxnSpPr>
        <p:spPr>
          <a:xfrm flipV="1">
            <a:off x="3648876" y="2867292"/>
            <a:ext cx="3760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919030-96DA-4B2C-B188-D8A4A81A5F98}"/>
              </a:ext>
            </a:extLst>
          </p:cNvPr>
          <p:cNvCxnSpPr>
            <a:cxnSpLocks/>
          </p:cNvCxnSpPr>
          <p:nvPr/>
        </p:nvCxnSpPr>
        <p:spPr>
          <a:xfrm flipH="1" flipV="1">
            <a:off x="4052882" y="3812294"/>
            <a:ext cx="367716" cy="937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755C6-4A98-48B6-9FDC-30FD208706AB}"/>
              </a:ext>
            </a:extLst>
          </p:cNvPr>
          <p:cNvCxnSpPr>
            <a:cxnSpLocks/>
          </p:cNvCxnSpPr>
          <p:nvPr/>
        </p:nvCxnSpPr>
        <p:spPr>
          <a:xfrm flipH="1">
            <a:off x="3979109" y="4749826"/>
            <a:ext cx="4506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F20FF9-D77D-4E01-8025-611688CD610E}"/>
              </a:ext>
            </a:extLst>
          </p:cNvPr>
          <p:cNvSpPr txBox="1"/>
          <p:nvPr/>
        </p:nvSpPr>
        <p:spPr>
          <a:xfrm>
            <a:off x="2167303" y="4518210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Female</a:t>
            </a:r>
            <a:r>
              <a:rPr lang="en-US" dirty="0"/>
              <a:t> SMA </a:t>
            </a:r>
          </a:p>
          <a:p>
            <a:pPr algn="ctr"/>
            <a:r>
              <a:rPr lang="en-US" dirty="0"/>
              <a:t>coaxial connectors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120945-1144-4F20-9181-E0176F1A1D92}"/>
              </a:ext>
            </a:extLst>
          </p:cNvPr>
          <p:cNvSpPr/>
          <p:nvPr/>
        </p:nvSpPr>
        <p:spPr>
          <a:xfrm>
            <a:off x="6894836" y="3104339"/>
            <a:ext cx="1824462" cy="111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EAB0D0-EF3E-4188-9334-463D23605300}"/>
              </a:ext>
            </a:extLst>
          </p:cNvPr>
          <p:cNvSpPr/>
          <p:nvPr/>
        </p:nvSpPr>
        <p:spPr>
          <a:xfrm>
            <a:off x="6894836" y="3611374"/>
            <a:ext cx="806059" cy="19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11E048-482B-469A-A391-34EE64B1E85D}"/>
              </a:ext>
            </a:extLst>
          </p:cNvPr>
          <p:cNvSpPr/>
          <p:nvPr/>
        </p:nvSpPr>
        <p:spPr>
          <a:xfrm>
            <a:off x="7913239" y="3611373"/>
            <a:ext cx="806059" cy="19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96B130-E4A5-4E71-806D-37A4E466067F}"/>
              </a:ext>
            </a:extLst>
          </p:cNvPr>
          <p:cNvSpPr/>
          <p:nvPr/>
        </p:nvSpPr>
        <p:spPr>
          <a:xfrm flipH="1">
            <a:off x="7700895" y="3611372"/>
            <a:ext cx="197179" cy="19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FA16D8-B3C1-4432-8EB2-2D74E7D7C2D1}"/>
              </a:ext>
            </a:extLst>
          </p:cNvPr>
          <p:cNvSpPr/>
          <p:nvPr/>
        </p:nvSpPr>
        <p:spPr>
          <a:xfrm>
            <a:off x="7724729" y="3429362"/>
            <a:ext cx="164675" cy="15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54F389-E261-4FEA-B14E-05ADD7366E11}"/>
              </a:ext>
            </a:extLst>
          </p:cNvPr>
          <p:cNvSpPr/>
          <p:nvPr/>
        </p:nvSpPr>
        <p:spPr>
          <a:xfrm>
            <a:off x="7700895" y="3834016"/>
            <a:ext cx="164675" cy="15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157943-0E35-435D-A951-709C6D324E1C}"/>
              </a:ext>
            </a:extLst>
          </p:cNvPr>
          <p:cNvSpPr/>
          <p:nvPr/>
        </p:nvSpPr>
        <p:spPr>
          <a:xfrm flipV="1">
            <a:off x="6597984" y="3625350"/>
            <a:ext cx="281687" cy="1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D946BA-9701-414B-AA97-BD8C08A3ABF2}"/>
              </a:ext>
            </a:extLst>
          </p:cNvPr>
          <p:cNvSpPr/>
          <p:nvPr/>
        </p:nvSpPr>
        <p:spPr>
          <a:xfrm flipV="1">
            <a:off x="8734463" y="3625350"/>
            <a:ext cx="281687" cy="1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2AEE348-588A-457C-8F32-972F211B3C2B}"/>
              </a:ext>
            </a:extLst>
          </p:cNvPr>
          <p:cNvCxnSpPr>
            <a:cxnSpLocks/>
          </p:cNvCxnSpPr>
          <p:nvPr/>
        </p:nvCxnSpPr>
        <p:spPr>
          <a:xfrm flipV="1">
            <a:off x="4429808" y="3792185"/>
            <a:ext cx="2300075" cy="957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DC5A65-C1FB-4BA7-B426-A4BA26CFA5A1}"/>
              </a:ext>
            </a:extLst>
          </p:cNvPr>
          <p:cNvCxnSpPr>
            <a:cxnSpLocks/>
          </p:cNvCxnSpPr>
          <p:nvPr/>
        </p:nvCxnSpPr>
        <p:spPr>
          <a:xfrm flipH="1">
            <a:off x="8480963" y="2632512"/>
            <a:ext cx="384617" cy="943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EE9598-A3ED-471B-B031-D5B557BE4930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8865580" y="2632512"/>
            <a:ext cx="352092" cy="12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F03EE3F-131A-4207-8B85-6E480569B36F}"/>
              </a:ext>
            </a:extLst>
          </p:cNvPr>
          <p:cNvSpPr txBox="1"/>
          <p:nvPr/>
        </p:nvSpPr>
        <p:spPr>
          <a:xfrm>
            <a:off x="9217672" y="2170847"/>
            <a:ext cx="1548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Microstrip </a:t>
            </a:r>
          </a:p>
          <a:p>
            <a:r>
              <a:rPr lang="en-US" dirty="0"/>
              <a:t>Transmission</a:t>
            </a:r>
          </a:p>
          <a:p>
            <a:r>
              <a:rPr lang="en-US" dirty="0"/>
              <a:t>Lines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B43370-057C-4DDF-8DFD-3EEC69577C7E}"/>
              </a:ext>
            </a:extLst>
          </p:cNvPr>
          <p:cNvSpPr txBox="1"/>
          <p:nvPr/>
        </p:nvSpPr>
        <p:spPr>
          <a:xfrm>
            <a:off x="4851525" y="2249503"/>
            <a:ext cx="205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Printed Circuit</a:t>
            </a:r>
          </a:p>
          <a:p>
            <a:pPr algn="ctr"/>
            <a:r>
              <a:rPr lang="en-US" dirty="0"/>
              <a:t>Board Test Fixture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392DB60-EFFC-4659-9F64-7D923FE79543}"/>
              </a:ext>
            </a:extLst>
          </p:cNvPr>
          <p:cNvCxnSpPr>
            <a:cxnSpLocks/>
          </p:cNvCxnSpPr>
          <p:nvPr/>
        </p:nvCxnSpPr>
        <p:spPr>
          <a:xfrm>
            <a:off x="7078502" y="2591575"/>
            <a:ext cx="461531" cy="53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1DC541-9498-4CCB-AFCB-AC7EAB26861B}"/>
              </a:ext>
            </a:extLst>
          </p:cNvPr>
          <p:cNvCxnSpPr>
            <a:cxnSpLocks/>
          </p:cNvCxnSpPr>
          <p:nvPr/>
        </p:nvCxnSpPr>
        <p:spPr>
          <a:xfrm flipH="1">
            <a:off x="6839020" y="2578574"/>
            <a:ext cx="2394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34DF8-77C5-42E8-A9D2-BD24A41C7B84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7799484" y="2495759"/>
            <a:ext cx="30903" cy="1115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0D1117A-839A-4D01-8E74-3CAEE07FAFB4}"/>
              </a:ext>
            </a:extLst>
          </p:cNvPr>
          <p:cNvSpPr txBox="1"/>
          <p:nvPr/>
        </p:nvSpPr>
        <p:spPr>
          <a:xfrm>
            <a:off x="7213937" y="2165696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Transistor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DCB69B4-9349-4743-99C2-FCACC7EEBA53}"/>
              </a:ext>
            </a:extLst>
          </p:cNvPr>
          <p:cNvCxnSpPr>
            <a:cxnSpLocks/>
            <a:stCxn id="27" idx="3"/>
          </p:cNvCxnSpPr>
          <p:nvPr/>
        </p:nvCxnSpPr>
        <p:spPr>
          <a:xfrm flipH="1">
            <a:off x="7682476" y="3708882"/>
            <a:ext cx="18419" cy="13914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77640FB-6EFC-41FF-B406-6E718A3900EB}"/>
              </a:ext>
            </a:extLst>
          </p:cNvPr>
          <p:cNvCxnSpPr>
            <a:cxnSpLocks/>
          </p:cNvCxnSpPr>
          <p:nvPr/>
        </p:nvCxnSpPr>
        <p:spPr>
          <a:xfrm flipH="1">
            <a:off x="7904029" y="3708879"/>
            <a:ext cx="18419" cy="13914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268EB42-B2CC-4357-86BF-50C81FADA939}"/>
              </a:ext>
            </a:extLst>
          </p:cNvPr>
          <p:cNvCxnSpPr/>
          <p:nvPr/>
        </p:nvCxnSpPr>
        <p:spPr>
          <a:xfrm>
            <a:off x="7202525" y="4863801"/>
            <a:ext cx="4799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83F3B7D-1582-427F-9871-BE6F63C0E7A9}"/>
              </a:ext>
            </a:extLst>
          </p:cNvPr>
          <p:cNvCxnSpPr/>
          <p:nvPr/>
        </p:nvCxnSpPr>
        <p:spPr>
          <a:xfrm flipH="1">
            <a:off x="7922448" y="4863801"/>
            <a:ext cx="3114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45E18F6-4105-4705-BA2D-95A27899EEB0}"/>
              </a:ext>
            </a:extLst>
          </p:cNvPr>
          <p:cNvSpPr txBox="1"/>
          <p:nvPr/>
        </p:nvSpPr>
        <p:spPr>
          <a:xfrm>
            <a:off x="8196992" y="468531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Reference Planes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A48BD9-383D-4D71-A644-1EF308D6E22C}"/>
              </a:ext>
            </a:extLst>
          </p:cNvPr>
          <p:cNvSpPr txBox="1"/>
          <p:nvPr/>
        </p:nvSpPr>
        <p:spPr>
          <a:xfrm>
            <a:off x="5856935" y="5323390"/>
            <a:ext cx="5556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Here you will need </a:t>
            </a:r>
            <a:r>
              <a:rPr lang="en-US" dirty="0">
                <a:solidFill>
                  <a:srgbClr val="FF0000"/>
                </a:solidFill>
              </a:rPr>
              <a:t>4 extra fixtures </a:t>
            </a:r>
            <a:r>
              <a:rPr lang="en-US" dirty="0"/>
              <a:t>with the transistor</a:t>
            </a:r>
          </a:p>
          <a:p>
            <a:pPr algn="ctr"/>
            <a:r>
              <a:rPr lang="en-US" dirty="0"/>
              <a:t>replaced by </a:t>
            </a:r>
            <a:r>
              <a:rPr lang="en-US" dirty="0">
                <a:solidFill>
                  <a:srgbClr val="FF0000"/>
                </a:solidFill>
              </a:rPr>
              <a:t>shorts, opens, 50 ohm R’s and a thru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This is how transistor S parameters are measured.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3F87330-390C-4F5B-8A37-3957F412354F}"/>
              </a:ext>
            </a:extLst>
          </p:cNvPr>
          <p:cNvSpPr txBox="1"/>
          <p:nvPr/>
        </p:nvSpPr>
        <p:spPr>
          <a:xfrm>
            <a:off x="987461" y="5323390"/>
            <a:ext cx="4506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Here the reference planes are at the SMA </a:t>
            </a:r>
          </a:p>
          <a:p>
            <a:pPr algn="ctr"/>
            <a:r>
              <a:rPr lang="en-US" dirty="0"/>
              <a:t>interfaces. You need </a:t>
            </a:r>
            <a:r>
              <a:rPr lang="en-US" dirty="0">
                <a:solidFill>
                  <a:srgbClr val="FF0000"/>
                </a:solidFill>
              </a:rPr>
              <a:t>female sex cal stds</a:t>
            </a:r>
            <a:r>
              <a:rPr lang="en-US" dirty="0"/>
              <a:t>.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Make them </a:t>
            </a:r>
            <a:r>
              <a:rPr lang="en-US" dirty="0"/>
              <a:t>with female SMA connectors!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404C59E-DB15-4CAB-94E2-1D2ECD5E7363}"/>
              </a:ext>
            </a:extLst>
          </p:cNvPr>
          <p:cNvSpPr txBox="1"/>
          <p:nvPr/>
        </p:nvSpPr>
        <p:spPr>
          <a:xfrm>
            <a:off x="1305753" y="162355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Coaxial device, a bandpass filter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9507FB5-6E0A-4130-9788-80A4A4CCF603}"/>
              </a:ext>
            </a:extLst>
          </p:cNvPr>
          <p:cNvSpPr txBox="1"/>
          <p:nvPr/>
        </p:nvSpPr>
        <p:spPr>
          <a:xfrm>
            <a:off x="5913753" y="162355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Microstrip SMD transistor test fixture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965865A-6C37-482C-9638-40A95A8542E5}"/>
              </a:ext>
            </a:extLst>
          </p:cNvPr>
          <p:cNvCxnSpPr>
            <a:cxnSpLocks/>
          </p:cNvCxnSpPr>
          <p:nvPr/>
        </p:nvCxnSpPr>
        <p:spPr>
          <a:xfrm flipH="1">
            <a:off x="7904029" y="2792316"/>
            <a:ext cx="165226" cy="637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45BF9D0-782F-4736-B419-9F8209969E4B}"/>
              </a:ext>
            </a:extLst>
          </p:cNvPr>
          <p:cNvCxnSpPr>
            <a:cxnSpLocks/>
          </p:cNvCxnSpPr>
          <p:nvPr/>
        </p:nvCxnSpPr>
        <p:spPr>
          <a:xfrm>
            <a:off x="8069255" y="2792316"/>
            <a:ext cx="11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FF84857F-3861-422E-8E98-652E65A11207}"/>
              </a:ext>
            </a:extLst>
          </p:cNvPr>
          <p:cNvSpPr txBox="1"/>
          <p:nvPr/>
        </p:nvSpPr>
        <p:spPr>
          <a:xfrm>
            <a:off x="8143530" y="26016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2BF5E51-DFAE-4525-9A30-2595661C515F}"/>
              </a:ext>
            </a:extLst>
          </p:cNvPr>
          <p:cNvCxnSpPr>
            <a:cxnSpLocks/>
          </p:cNvCxnSpPr>
          <p:nvPr/>
        </p:nvCxnSpPr>
        <p:spPr>
          <a:xfrm flipH="1" flipV="1">
            <a:off x="7795134" y="3975720"/>
            <a:ext cx="697730" cy="52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4B75774-916D-40CC-9606-C60F8C251278}"/>
              </a:ext>
            </a:extLst>
          </p:cNvPr>
          <p:cNvCxnSpPr>
            <a:cxnSpLocks/>
          </p:cNvCxnSpPr>
          <p:nvPr/>
        </p:nvCxnSpPr>
        <p:spPr>
          <a:xfrm>
            <a:off x="8492864" y="4500651"/>
            <a:ext cx="226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376127E-DE79-4944-8476-611B0B8A7B4F}"/>
              </a:ext>
            </a:extLst>
          </p:cNvPr>
          <p:cNvSpPr txBox="1"/>
          <p:nvPr/>
        </p:nvSpPr>
        <p:spPr>
          <a:xfrm>
            <a:off x="8690694" y="430498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DEF9311-96A6-458B-90B1-0DD7F3395E69}"/>
              </a:ext>
            </a:extLst>
          </p:cNvPr>
          <p:cNvSpPr/>
          <p:nvPr/>
        </p:nvSpPr>
        <p:spPr>
          <a:xfrm>
            <a:off x="10279666" y="3787687"/>
            <a:ext cx="143010" cy="3537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35ADE24-DA02-4809-99DE-6A29BD41F9CA}"/>
              </a:ext>
            </a:extLst>
          </p:cNvPr>
          <p:cNvCxnSpPr>
            <a:cxnSpLocks/>
          </p:cNvCxnSpPr>
          <p:nvPr/>
        </p:nvCxnSpPr>
        <p:spPr>
          <a:xfrm>
            <a:off x="10401788" y="4044258"/>
            <a:ext cx="205849" cy="169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7D29277-96E1-42CF-A862-DA0F53833AFC}"/>
              </a:ext>
            </a:extLst>
          </p:cNvPr>
          <p:cNvCxnSpPr>
            <a:cxnSpLocks/>
          </p:cNvCxnSpPr>
          <p:nvPr/>
        </p:nvCxnSpPr>
        <p:spPr>
          <a:xfrm flipV="1">
            <a:off x="10355504" y="3797788"/>
            <a:ext cx="256466" cy="157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980F918-69AA-44EF-BBF8-4679E3C51C19}"/>
              </a:ext>
            </a:extLst>
          </p:cNvPr>
          <p:cNvCxnSpPr/>
          <p:nvPr/>
        </p:nvCxnSpPr>
        <p:spPr>
          <a:xfrm>
            <a:off x="10607637" y="4213277"/>
            <a:ext cx="0" cy="175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EA25E5BB-E791-4267-B8BE-D25462D2CA8A}"/>
              </a:ext>
            </a:extLst>
          </p:cNvPr>
          <p:cNvSpPr/>
          <p:nvPr/>
        </p:nvSpPr>
        <p:spPr>
          <a:xfrm rot="10800000">
            <a:off x="10475202" y="4387964"/>
            <a:ext cx="293657" cy="169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D13FF29-368D-4D4E-A3EB-CDEDF611FA37}"/>
              </a:ext>
            </a:extLst>
          </p:cNvPr>
          <p:cNvCxnSpPr>
            <a:cxnSpLocks/>
          </p:cNvCxnSpPr>
          <p:nvPr/>
        </p:nvCxnSpPr>
        <p:spPr>
          <a:xfrm>
            <a:off x="9991794" y="3985982"/>
            <a:ext cx="2710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D1E31A4-B129-48AA-8B10-2C76D6D46B63}"/>
              </a:ext>
            </a:extLst>
          </p:cNvPr>
          <p:cNvCxnSpPr/>
          <p:nvPr/>
        </p:nvCxnSpPr>
        <p:spPr>
          <a:xfrm flipV="1">
            <a:off x="10003914" y="3561288"/>
            <a:ext cx="0" cy="63998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2BAE34B-F09C-4989-9E41-4EA24FC9AB60}"/>
              </a:ext>
            </a:extLst>
          </p:cNvPr>
          <p:cNvCxnSpPr/>
          <p:nvPr/>
        </p:nvCxnSpPr>
        <p:spPr>
          <a:xfrm flipV="1">
            <a:off x="10878697" y="3561288"/>
            <a:ext cx="0" cy="63998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9066847E-2396-44F5-9236-14F9C5DB4B3C}"/>
              </a:ext>
            </a:extLst>
          </p:cNvPr>
          <p:cNvSpPr txBox="1"/>
          <p:nvPr/>
        </p:nvSpPr>
        <p:spPr>
          <a:xfrm>
            <a:off x="9917569" y="3232636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Reference</a:t>
            </a: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planes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C563C08-DC0E-4644-9BA6-72D4D05221A6}"/>
              </a:ext>
            </a:extLst>
          </p:cNvPr>
          <p:cNvCxnSpPr/>
          <p:nvPr/>
        </p:nvCxnSpPr>
        <p:spPr>
          <a:xfrm>
            <a:off x="9673586" y="3663379"/>
            <a:ext cx="318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1CF98BD-DD3F-46DF-BBB3-46A9D3CB2859}"/>
              </a:ext>
            </a:extLst>
          </p:cNvPr>
          <p:cNvCxnSpPr>
            <a:cxnSpLocks/>
          </p:cNvCxnSpPr>
          <p:nvPr/>
        </p:nvCxnSpPr>
        <p:spPr>
          <a:xfrm flipH="1">
            <a:off x="10878697" y="3663379"/>
            <a:ext cx="300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42DDEAF-DD45-4F38-9797-731D51713D22}"/>
              </a:ext>
            </a:extLst>
          </p:cNvPr>
          <p:cNvCxnSpPr>
            <a:cxnSpLocks/>
          </p:cNvCxnSpPr>
          <p:nvPr/>
        </p:nvCxnSpPr>
        <p:spPr>
          <a:xfrm flipV="1">
            <a:off x="9311377" y="4476253"/>
            <a:ext cx="1237239" cy="1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0C04E63D-9486-4C36-B582-F9DB3E372A83}"/>
              </a:ext>
            </a:extLst>
          </p:cNvPr>
          <p:cNvSpPr txBox="1"/>
          <p:nvPr/>
        </p:nvSpPr>
        <p:spPr>
          <a:xfrm>
            <a:off x="8408146" y="493424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Must cal here!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A488212-7B62-4A18-9AF4-642BD37FF8B1}"/>
              </a:ext>
            </a:extLst>
          </p:cNvPr>
          <p:cNvCxnSpPr>
            <a:cxnSpLocks/>
          </p:cNvCxnSpPr>
          <p:nvPr/>
        </p:nvCxnSpPr>
        <p:spPr>
          <a:xfrm>
            <a:off x="10607637" y="3797788"/>
            <a:ext cx="2710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86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47D5B-E919-40F5-A94B-D0ED41E51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5" y="1740176"/>
            <a:ext cx="3518865" cy="4343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28D571-1962-4E51-B72D-2382FAD81A02}"/>
              </a:ext>
            </a:extLst>
          </p:cNvPr>
          <p:cNvSpPr txBox="1"/>
          <p:nvPr/>
        </p:nvSpPr>
        <p:spPr>
          <a:xfrm>
            <a:off x="142755" y="0"/>
            <a:ext cx="109953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It was </a:t>
            </a:r>
            <a:r>
              <a:rPr lang="en-US" sz="4000" dirty="0">
                <a:solidFill>
                  <a:srgbClr val="00B0F0"/>
                </a:solidFill>
              </a:rPr>
              <a:t>1969</a:t>
            </a:r>
            <a:r>
              <a:rPr lang="en-US" sz="4000" dirty="0"/>
              <a:t>, and I was a </a:t>
            </a:r>
            <a:r>
              <a:rPr lang="en-US" sz="4000" dirty="0">
                <a:solidFill>
                  <a:srgbClr val="00B0F0"/>
                </a:solidFill>
              </a:rPr>
              <a:t>brand new Microwave 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</a:rPr>
              <a:t>Engineer</a:t>
            </a:r>
            <a:r>
              <a:rPr lang="en-US" sz="4000" dirty="0"/>
              <a:t> at Watkins-Johnson in Palo Alto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64094-28D5-414B-A7FB-597B02CF1A8C}"/>
              </a:ext>
            </a:extLst>
          </p:cNvPr>
          <p:cNvSpPr txBox="1"/>
          <p:nvPr/>
        </p:nvSpPr>
        <p:spPr>
          <a:xfrm>
            <a:off x="4754532" y="1629852"/>
            <a:ext cx="737907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was </a:t>
            </a:r>
            <a:r>
              <a:rPr lang="en-US" dirty="0">
                <a:solidFill>
                  <a:srgbClr val="00B0F0"/>
                </a:solidFill>
              </a:rPr>
              <a:t>fortunate</a:t>
            </a:r>
            <a:r>
              <a:rPr lang="en-US" dirty="0"/>
              <a:t> to have the new HP8410A VNA system on my bench. </a:t>
            </a:r>
          </a:p>
          <a:p>
            <a:r>
              <a:rPr lang="en-US" dirty="0"/>
              <a:t>It covered 100 MHz – 2 GHZ and 2 GHz – 12.4 GHz in two bands.</a:t>
            </a:r>
          </a:p>
          <a:p>
            <a:r>
              <a:rPr lang="en-US" dirty="0"/>
              <a:t>It was the very first Vector Network Analyzer system on the market!</a:t>
            </a:r>
          </a:p>
          <a:p>
            <a:endParaRPr lang="en-US" dirty="0"/>
          </a:p>
          <a:p>
            <a:r>
              <a:rPr lang="en-US" dirty="0"/>
              <a:t>It was a </a:t>
            </a:r>
            <a:r>
              <a:rPr lang="en-US" dirty="0">
                <a:solidFill>
                  <a:srgbClr val="FF0000"/>
                </a:solidFill>
              </a:rPr>
              <a:t>tremendous advance </a:t>
            </a:r>
            <a:r>
              <a:rPr lang="en-US" dirty="0"/>
              <a:t>in microwave instrumentation. </a:t>
            </a:r>
          </a:p>
          <a:p>
            <a:r>
              <a:rPr lang="en-US" dirty="0"/>
              <a:t>Its competition </a:t>
            </a:r>
            <a:r>
              <a:rPr lang="en-US"/>
              <a:t>was the </a:t>
            </a:r>
            <a:r>
              <a:rPr lang="en-US" dirty="0"/>
              <a:t>slotted line and hand calculations. </a:t>
            </a:r>
          </a:p>
          <a:p>
            <a:r>
              <a:rPr lang="en-US" dirty="0"/>
              <a:t>The HP 8410A system</a:t>
            </a:r>
            <a:r>
              <a:rPr lang="en-US" dirty="0">
                <a:solidFill>
                  <a:srgbClr val="00B0F0"/>
                </a:solidFill>
              </a:rPr>
              <a:t> sped up measurements by &gt;50 times.</a:t>
            </a:r>
          </a:p>
          <a:p>
            <a:endParaRPr lang="en-US" dirty="0"/>
          </a:p>
          <a:p>
            <a:r>
              <a:rPr lang="en-US" dirty="0"/>
              <a:t>The VNA displayed </a:t>
            </a:r>
            <a:r>
              <a:rPr lang="en-US" dirty="0">
                <a:solidFill>
                  <a:srgbClr val="00B0F0"/>
                </a:solidFill>
              </a:rPr>
              <a:t>swept data </a:t>
            </a:r>
            <a:r>
              <a:rPr lang="en-US" dirty="0"/>
              <a:t>on a Smith Chart. Using</a:t>
            </a:r>
          </a:p>
          <a:p>
            <a:r>
              <a:rPr lang="en-US" dirty="0"/>
              <a:t>it made microwave measurements intuitive! The 8410A  </a:t>
            </a:r>
          </a:p>
          <a:p>
            <a:r>
              <a:rPr lang="en-US" dirty="0"/>
              <a:t>system </a:t>
            </a:r>
            <a:r>
              <a:rPr lang="en-US" dirty="0">
                <a:solidFill>
                  <a:srgbClr val="00B0F0"/>
                </a:solidFill>
              </a:rPr>
              <a:t>hooked me on RF and microwave engineering!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DA058-EE7D-41EA-ABF7-A316A95790BA}"/>
              </a:ext>
            </a:extLst>
          </p:cNvPr>
          <p:cNvSpPr txBox="1"/>
          <p:nvPr/>
        </p:nvSpPr>
        <p:spPr>
          <a:xfrm>
            <a:off x="4754532" y="5560244"/>
            <a:ext cx="7074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1969 a ham could not even dream of owning one of these!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79184-C31D-4D07-9C9D-5A7DA1CA48ED}"/>
              </a:ext>
            </a:extLst>
          </p:cNvPr>
          <p:cNvSpPr txBox="1"/>
          <p:nvPr/>
        </p:nvSpPr>
        <p:spPr>
          <a:xfrm>
            <a:off x="4754532" y="4836969"/>
            <a:ext cx="6694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 was about </a:t>
            </a:r>
            <a:r>
              <a:rPr lang="en-US" dirty="0">
                <a:solidFill>
                  <a:srgbClr val="00B0F0"/>
                </a:solidFill>
              </a:rPr>
              <a:t>$12500 </a:t>
            </a:r>
            <a:r>
              <a:rPr lang="en-US" dirty="0"/>
              <a:t>which was nearly twice my annual pay. </a:t>
            </a:r>
          </a:p>
          <a:p>
            <a:r>
              <a:rPr lang="en-US" dirty="0"/>
              <a:t>Present day VNAs cost between $10K and $50k.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9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EB06-3293-4F8A-97C9-BE7A9FF81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20" y="269268"/>
            <a:ext cx="10603073" cy="11186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Measuring</a:t>
            </a:r>
            <a:r>
              <a:rPr lang="en-US" dirty="0">
                <a:solidFill>
                  <a:srgbClr val="00B0F0"/>
                </a:solidFill>
              </a:rPr>
              <a:t> S Parameters </a:t>
            </a:r>
            <a:r>
              <a:rPr lang="en-US" dirty="0"/>
              <a:t>of a Two Port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B9FFD-B30B-48AF-BB85-46E443A2B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709238" cy="376089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1700" dirty="0">
                    <a:solidFill>
                      <a:srgbClr val="FF0000"/>
                    </a:solidFill>
                  </a:rPr>
                  <a:t>11</a:t>
                </a:r>
                <a:r>
                  <a:rPr lang="en-US" sz="2800" dirty="0">
                    <a:solidFill>
                      <a:srgbClr val="00B0F0"/>
                    </a:solidFill>
                  </a:rPr>
                  <a:t> is the input reflection coefficient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800" dirty="0"/>
                  <a:t>in of a two port network driven from and terminated in 50 ohms (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Zs</a:t>
                </a:r>
                <a:r>
                  <a:rPr lang="en-US" sz="2800" dirty="0">
                    <a:solidFill>
                      <a:srgbClr val="00B0F0"/>
                    </a:solidFill>
                  </a:rPr>
                  <a:t> =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Zl</a:t>
                </a:r>
                <a:r>
                  <a:rPr lang="en-US" sz="2800" dirty="0">
                    <a:solidFill>
                      <a:srgbClr val="00B0F0"/>
                    </a:solidFill>
                  </a:rPr>
                  <a:t> = Zo = 50+j0 ohms</a:t>
                </a:r>
                <a:r>
                  <a:rPr lang="en-US" sz="2800" dirty="0"/>
                  <a:t>).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It fully describes a 1 port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1700" dirty="0">
                    <a:solidFill>
                      <a:srgbClr val="FF0000"/>
                    </a:solidFill>
                  </a:rPr>
                  <a:t>21</a:t>
                </a:r>
                <a:r>
                  <a:rPr lang="en-US" sz="2800" dirty="0">
                    <a:solidFill>
                      <a:srgbClr val="00B0F0"/>
                    </a:solidFill>
                  </a:rPr>
                  <a:t> is the forward voltage gain and phase </a:t>
                </a:r>
                <a:r>
                  <a:rPr lang="en-US" sz="2800" dirty="0"/>
                  <a:t>of a two port. (Zs=</a:t>
                </a:r>
                <a:r>
                  <a:rPr lang="en-US" sz="2800" dirty="0" err="1"/>
                  <a:t>Zl</a:t>
                </a:r>
                <a:r>
                  <a:rPr lang="en-US" sz="2800" dirty="0"/>
                  <a:t> = Zo = 50+j0)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1700" dirty="0">
                    <a:solidFill>
                      <a:srgbClr val="FF0000"/>
                    </a:solidFill>
                  </a:rPr>
                  <a:t>12</a:t>
                </a:r>
                <a:r>
                  <a:rPr lang="en-US" sz="2800" dirty="0">
                    <a:solidFill>
                      <a:srgbClr val="00B0F0"/>
                    </a:solidFill>
                  </a:rPr>
                  <a:t> is the reverse voltage gain and phase </a:t>
                </a:r>
                <a:r>
                  <a:rPr lang="en-US" sz="2800" dirty="0"/>
                  <a:t>of a two port. (Zs=Zl = Zo = 50+j0)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1700" dirty="0">
                    <a:solidFill>
                      <a:srgbClr val="FF0000"/>
                    </a:solidFill>
                  </a:rPr>
                  <a:t>22</a:t>
                </a:r>
                <a:r>
                  <a:rPr lang="en-US" sz="2800" dirty="0">
                    <a:solidFill>
                      <a:srgbClr val="00B0F0"/>
                    </a:solidFill>
                  </a:rPr>
                  <a:t> is the output reflection coefficient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800" dirty="0"/>
                  <a:t>out of a two port. (Zs=</a:t>
                </a:r>
                <a:r>
                  <a:rPr lang="en-US" sz="2800" dirty="0" err="1"/>
                  <a:t>Zl</a:t>
                </a:r>
                <a:r>
                  <a:rPr lang="en-US" sz="2800" dirty="0"/>
                  <a:t> =Zo = 50+j0)</a:t>
                </a:r>
              </a:p>
              <a:p>
                <a:r>
                  <a:rPr lang="en-US" sz="2800" dirty="0">
                    <a:solidFill>
                      <a:srgbClr val="00B0F0"/>
                    </a:solidFill>
                  </a:rPr>
                  <a:t>These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4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complex S parameters </a:t>
                </a:r>
                <a:r>
                  <a:rPr lang="en-US" sz="2800" dirty="0">
                    <a:solidFill>
                      <a:srgbClr val="00B0F0"/>
                    </a:solidFill>
                  </a:rPr>
                  <a:t>completely describe a linear 2 port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 It is critical that </a:t>
                </a:r>
                <a:r>
                  <a:rPr lang="en-US" sz="2800" dirty="0" err="1"/>
                  <a:t>cal</a:t>
                </a:r>
                <a:r>
                  <a:rPr lang="en-US" sz="2800" dirty="0"/>
                  <a:t> and measurement reference planes are the same.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B9FFD-B30B-48AF-BB85-46E443A2B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709238" cy="3760891"/>
              </a:xfrm>
              <a:blipFill>
                <a:blip r:embed="rId2"/>
                <a:stretch>
                  <a:fillRect l="-911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24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9D5D-E74D-4EE8-A0FC-C5BD14A5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0868"/>
          </a:xfrm>
        </p:spPr>
        <p:txBody>
          <a:bodyPr>
            <a:normAutofit/>
          </a:bodyPr>
          <a:lstStyle/>
          <a:p>
            <a:r>
              <a:rPr lang="en-US" sz="4000" dirty="0"/>
              <a:t>So what can an </a:t>
            </a:r>
            <a:r>
              <a:rPr lang="en-US" sz="4000" dirty="0">
                <a:solidFill>
                  <a:srgbClr val="00B0F0"/>
                </a:solidFill>
              </a:rPr>
              <a:t>under $100 VNA do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B580-3FBC-4DB1-A944-DC8A65E7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541149" cy="376089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Measure </a:t>
            </a:r>
            <a:r>
              <a:rPr lang="en-US" sz="2800" dirty="0">
                <a:solidFill>
                  <a:srgbClr val="FF0000"/>
                </a:solidFill>
              </a:rPr>
              <a:t>all </a:t>
            </a:r>
            <a:r>
              <a:rPr lang="en-US" sz="2800" dirty="0"/>
              <a:t>of the scalar and complex quantities that we have discussed. </a:t>
            </a:r>
            <a:r>
              <a:rPr lang="en-US" sz="2800" dirty="0">
                <a:solidFill>
                  <a:srgbClr val="7030A0"/>
                </a:solidFill>
              </a:rPr>
              <a:t>Reflection Coefficient, Impedance, SWR, Return Loss, Gain, Loss, Transmission Phase and S parameters and more </a:t>
            </a:r>
            <a:r>
              <a:rPr lang="en-US" sz="2800" dirty="0">
                <a:solidFill>
                  <a:srgbClr val="FF0000"/>
                </a:solidFill>
              </a:rPr>
              <a:t>across 50kHz-1300 </a:t>
            </a:r>
            <a:r>
              <a:rPr lang="en-US" sz="2800" dirty="0" err="1">
                <a:solidFill>
                  <a:srgbClr val="FF0000"/>
                </a:solidFill>
              </a:rPr>
              <a:t>MHz</a:t>
            </a:r>
            <a:r>
              <a:rPr lang="en-US" sz="2800" dirty="0" err="1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>
                <a:solidFill>
                  <a:srgbClr val="00B0F0"/>
                </a:solidFill>
              </a:rPr>
              <a:t>Plot the data on a 4.3 inch color LCD screen </a:t>
            </a:r>
            <a:r>
              <a:rPr lang="en-US" sz="2800" dirty="0"/>
              <a:t>or on your PC.</a:t>
            </a:r>
          </a:p>
          <a:p>
            <a:r>
              <a:rPr lang="en-US" sz="2800" dirty="0">
                <a:solidFill>
                  <a:srgbClr val="00B0F0"/>
                </a:solidFill>
              </a:rPr>
              <a:t>Perform conversions between measured data </a:t>
            </a:r>
            <a:r>
              <a:rPr lang="en-US" sz="2800" dirty="0"/>
              <a:t>such as converting a complex reflection coefficient to complex impedance (Z=R+jX).</a:t>
            </a:r>
          </a:p>
          <a:p>
            <a:r>
              <a:rPr lang="en-US" sz="2800" dirty="0"/>
              <a:t>Do all of these things with </a:t>
            </a:r>
            <a:r>
              <a:rPr lang="en-US" sz="2800" dirty="0">
                <a:solidFill>
                  <a:srgbClr val="00B0F0"/>
                </a:solidFill>
              </a:rPr>
              <a:t>darn good accuracy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741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9942-24BD-4599-BF11-3E5B7F8A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16" y="-184100"/>
            <a:ext cx="11773768" cy="145075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So we now know what the </a:t>
            </a:r>
            <a:r>
              <a:rPr lang="en-US" dirty="0">
                <a:solidFill>
                  <a:srgbClr val="FF0000"/>
                </a:solidFill>
              </a:rPr>
              <a:t>VNA-F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can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F533D-CF44-4F33-B10C-8583A484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</a:rPr>
              <a:t>What about:</a:t>
            </a:r>
          </a:p>
          <a:p>
            <a:pPr lvl="4"/>
            <a:r>
              <a:rPr lang="en-US" sz="3400" dirty="0"/>
              <a:t>VNA-F specifications.</a:t>
            </a:r>
          </a:p>
          <a:p>
            <a:pPr lvl="4"/>
            <a:r>
              <a:rPr lang="en-US" sz="3400" dirty="0"/>
              <a:t>What is in the VNA-F?</a:t>
            </a:r>
          </a:p>
          <a:p>
            <a:pPr lvl="4"/>
            <a:r>
              <a:rPr lang="en-US" sz="3400" dirty="0"/>
              <a:t>How does the VNA-F work?</a:t>
            </a:r>
          </a:p>
          <a:p>
            <a:pPr lvl="4"/>
            <a:r>
              <a:rPr lang="en-US" sz="3400" dirty="0"/>
              <a:t>How to use the instrument.</a:t>
            </a:r>
          </a:p>
          <a:p>
            <a:pPr lvl="4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944915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EA21C9-8693-4208-900B-6CB82CE6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45" y="1085760"/>
            <a:ext cx="9352345" cy="51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384D9-554E-41B6-97F4-8BE644297323}"/>
              </a:ext>
            </a:extLst>
          </p:cNvPr>
          <p:cNvSpPr/>
          <p:nvPr/>
        </p:nvSpPr>
        <p:spPr>
          <a:xfrm>
            <a:off x="1578872" y="180900"/>
            <a:ext cx="8563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Which </a:t>
            </a:r>
            <a:r>
              <a:rPr lang="en-US" sz="4400" dirty="0" err="1">
                <a:solidFill>
                  <a:srgbClr val="7030A0"/>
                </a:solidFill>
              </a:rPr>
              <a:t>NanoVNA</a:t>
            </a:r>
            <a:r>
              <a:rPr lang="en-US" sz="4400" dirty="0">
                <a:solidFill>
                  <a:srgbClr val="7030A0"/>
                </a:solidFill>
              </a:rPr>
              <a:t>-F Should I Get?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A2C73-3036-4941-BC6F-983C3DC7E0D2}"/>
              </a:ext>
            </a:extLst>
          </p:cNvPr>
          <p:cNvSpPr txBox="1"/>
          <p:nvPr/>
        </p:nvSpPr>
        <p:spPr>
          <a:xfrm>
            <a:off x="2237772" y="1821083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Older V2.3 has a rotary dial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64A79-3859-47B0-86B4-50C12C620C19}"/>
              </a:ext>
            </a:extLst>
          </p:cNvPr>
          <p:cNvSpPr txBox="1"/>
          <p:nvPr/>
        </p:nvSpPr>
        <p:spPr>
          <a:xfrm>
            <a:off x="5906947" y="1821083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Newer V3.1 with Release 0.1.5 Firmware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F08D1-F107-427D-AAD4-CFB08ABDF384}"/>
              </a:ext>
            </a:extLst>
          </p:cNvPr>
          <p:cNvSpPr txBox="1"/>
          <p:nvPr/>
        </p:nvSpPr>
        <p:spPr>
          <a:xfrm>
            <a:off x="6736465" y="5821288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the one I recommend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3A975-FC25-4E13-81BA-8467A0018ADC}"/>
              </a:ext>
            </a:extLst>
          </p:cNvPr>
          <p:cNvSpPr txBox="1"/>
          <p:nvPr/>
        </p:nvSpPr>
        <p:spPr>
          <a:xfrm>
            <a:off x="1552784" y="580507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Dial has been less reliable than buttons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AEDE7B-1055-4E15-B8D6-E37F708CCACE}"/>
              </a:ext>
            </a:extLst>
          </p:cNvPr>
          <p:cNvCxnSpPr/>
          <p:nvPr/>
        </p:nvCxnSpPr>
        <p:spPr>
          <a:xfrm>
            <a:off x="1423686" y="1743919"/>
            <a:ext cx="4444679" cy="44304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ED4C3-0EB3-460A-892D-42E3F332E2F1}"/>
              </a:ext>
            </a:extLst>
          </p:cNvPr>
          <p:cNvCxnSpPr/>
          <p:nvPr/>
        </p:nvCxnSpPr>
        <p:spPr>
          <a:xfrm flipH="1">
            <a:off x="1423686" y="1697620"/>
            <a:ext cx="4444679" cy="44446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82467D-CCF0-475E-8BCA-91A17E9C57A3}"/>
              </a:ext>
            </a:extLst>
          </p:cNvPr>
          <p:cNvCxnSpPr/>
          <p:nvPr/>
        </p:nvCxnSpPr>
        <p:spPr>
          <a:xfrm flipH="1">
            <a:off x="10170289" y="2453833"/>
            <a:ext cx="38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D1745D-2BB4-4861-B958-2AF8854ACBA0}"/>
              </a:ext>
            </a:extLst>
          </p:cNvPr>
          <p:cNvSpPr txBox="1"/>
          <p:nvPr/>
        </p:nvSpPr>
        <p:spPr>
          <a:xfrm>
            <a:off x="10513670" y="226916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Buttons</a:t>
            </a:r>
          </a:p>
        </p:txBody>
      </p:sp>
    </p:spTree>
    <p:extLst>
      <p:ext uri="{BB962C8B-B14F-4D97-AF65-F5344CB8AC3E}">
        <p14:creationId xmlns:p14="http://schemas.microsoft.com/office/powerpoint/2010/main" val="3128057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F95DD2-1753-4F50-97E1-773C17AF8E22}"/>
              </a:ext>
            </a:extLst>
          </p:cNvPr>
          <p:cNvSpPr txBox="1"/>
          <p:nvPr/>
        </p:nvSpPr>
        <p:spPr>
          <a:xfrm>
            <a:off x="429031" y="0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VNA-F Key Specifications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5E57A-7678-4F82-BCFE-886F1116AB73}"/>
              </a:ext>
            </a:extLst>
          </p:cNvPr>
          <p:cNvSpPr txBox="1"/>
          <p:nvPr/>
        </p:nvSpPr>
        <p:spPr>
          <a:xfrm>
            <a:off x="356613" y="676887"/>
            <a:ext cx="11578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Frequency range        </a:t>
            </a:r>
            <a:r>
              <a:rPr lang="en-US" sz="2400" dirty="0">
                <a:solidFill>
                  <a:srgbClr val="00B0F0"/>
                </a:solidFill>
              </a:rPr>
              <a:t>50kHz-1300 MHz</a:t>
            </a:r>
            <a:r>
              <a:rPr lang="en-US" sz="2400" dirty="0"/>
              <a:t>     Useable to 1500 MHz</a:t>
            </a:r>
          </a:p>
          <a:p>
            <a:r>
              <a:rPr lang="en-US" sz="2400" dirty="0"/>
              <a:t>Frequency stability     </a:t>
            </a:r>
            <a:r>
              <a:rPr lang="en-US" sz="2400" dirty="0">
                <a:solidFill>
                  <a:srgbClr val="00B0F0"/>
                </a:solidFill>
              </a:rPr>
              <a:t>+/-2.5 ppm                </a:t>
            </a:r>
            <a:r>
              <a:rPr lang="en-US" sz="2400" dirty="0"/>
              <a:t>Frequency Synthesizer</a:t>
            </a:r>
          </a:p>
          <a:p>
            <a:r>
              <a:rPr lang="en-US" sz="2400" dirty="0"/>
              <a:t>Data points/sweep      </a:t>
            </a:r>
            <a:r>
              <a:rPr lang="en-US" sz="2400" dirty="0">
                <a:solidFill>
                  <a:srgbClr val="00B0F0"/>
                </a:solidFill>
              </a:rPr>
              <a:t>101</a:t>
            </a:r>
            <a:r>
              <a:rPr lang="en-US" sz="2400" dirty="0"/>
              <a:t>                          10X more running VNA from your PC</a:t>
            </a:r>
          </a:p>
          <a:p>
            <a:r>
              <a:rPr lang="en-US" sz="2400" dirty="0"/>
              <a:t>Number of traces         </a:t>
            </a:r>
            <a:r>
              <a:rPr lang="en-US" sz="2400" dirty="0">
                <a:solidFill>
                  <a:srgbClr val="00B0F0"/>
                </a:solidFill>
              </a:rPr>
              <a:t>4 </a:t>
            </a:r>
            <a:r>
              <a:rPr lang="en-US" sz="2400" dirty="0"/>
              <a:t>                             All types, both reflection &amp; transmission</a:t>
            </a:r>
          </a:p>
          <a:p>
            <a:r>
              <a:rPr lang="en-US" sz="2400" dirty="0"/>
              <a:t>Number freq markers  </a:t>
            </a:r>
            <a:r>
              <a:rPr lang="en-US" sz="2400" dirty="0">
                <a:solidFill>
                  <a:srgbClr val="00B0F0"/>
                </a:solidFill>
              </a:rPr>
              <a:t>4  </a:t>
            </a:r>
            <a:r>
              <a:rPr lang="en-US" sz="2400" dirty="0"/>
              <a:t>                            You can use up to 4 frequency markers</a:t>
            </a:r>
          </a:p>
          <a:p>
            <a:r>
              <a:rPr lang="en-US" sz="2400" dirty="0"/>
              <a:t>Number stored cals     </a:t>
            </a:r>
            <a:r>
              <a:rPr lang="en-US" sz="2400" dirty="0">
                <a:solidFill>
                  <a:srgbClr val="00B0F0"/>
                </a:solidFill>
              </a:rPr>
              <a:t>5 </a:t>
            </a:r>
            <a:r>
              <a:rPr lang="en-US" sz="2400" dirty="0"/>
              <a:t>                             Five different frequency ranges</a:t>
            </a:r>
          </a:p>
          <a:p>
            <a:r>
              <a:rPr lang="en-US" sz="2400" dirty="0"/>
              <a:t>Formats:                </a:t>
            </a:r>
            <a:r>
              <a:rPr lang="en-US" sz="2400" dirty="0">
                <a:solidFill>
                  <a:srgbClr val="00B050"/>
                </a:solidFill>
              </a:rPr>
              <a:t>Log Mag, Linear Mag, Phase, Polar, Smith Chart, SWR, Z, R, X</a:t>
            </a:r>
          </a:p>
          <a:p>
            <a:r>
              <a:rPr lang="en-US" sz="2400" dirty="0"/>
              <a:t>Battery capacity          </a:t>
            </a:r>
            <a:r>
              <a:rPr lang="en-US" sz="2400" dirty="0">
                <a:solidFill>
                  <a:srgbClr val="00B0F0"/>
                </a:solidFill>
              </a:rPr>
              <a:t>5000mAh                 </a:t>
            </a:r>
            <a:r>
              <a:rPr lang="en-US" sz="2400" dirty="0"/>
              <a:t>The battery lasts well over 8 hours</a:t>
            </a:r>
          </a:p>
          <a:p>
            <a:r>
              <a:rPr lang="en-US" sz="2400" dirty="0"/>
              <a:t>Display                        4.3” Diagonal           800 X 480 Pixels</a:t>
            </a:r>
          </a:p>
          <a:p>
            <a:endParaRPr lang="en-US" sz="2400" dirty="0"/>
          </a:p>
          <a:p>
            <a:r>
              <a:rPr lang="en-US" sz="2400" u="sng" dirty="0">
                <a:solidFill>
                  <a:srgbClr val="00B0F0"/>
                </a:solidFill>
              </a:rPr>
              <a:t>Dynamic Range</a:t>
            </a:r>
            <a:r>
              <a:rPr lang="en-US" sz="2400" dirty="0">
                <a:solidFill>
                  <a:srgbClr val="00B0F0"/>
                </a:solidFill>
              </a:rPr>
              <a:t>           </a:t>
            </a:r>
            <a:r>
              <a:rPr lang="en-US" sz="2400" u="sng" dirty="0">
                <a:solidFill>
                  <a:srgbClr val="00B0F0"/>
                </a:solidFill>
              </a:rPr>
              <a:t>Reflection </a:t>
            </a:r>
            <a:r>
              <a:rPr lang="en-US" sz="2400" dirty="0">
                <a:solidFill>
                  <a:srgbClr val="00B0F0"/>
                </a:solidFill>
              </a:rPr>
              <a:t>                    Transmission</a:t>
            </a:r>
          </a:p>
          <a:p>
            <a:r>
              <a:rPr lang="en-US" sz="2400" dirty="0"/>
              <a:t>50kHz-300MHz               60 dB                                70 dB           </a:t>
            </a:r>
            <a:r>
              <a:rPr lang="en-US" sz="2400" dirty="0">
                <a:solidFill>
                  <a:srgbClr val="FF0000"/>
                </a:solidFill>
              </a:rPr>
              <a:t>Max power into</a:t>
            </a:r>
          </a:p>
          <a:p>
            <a:r>
              <a:rPr lang="en-US" sz="2400" dirty="0"/>
              <a:t>300MHz-600MHz            50 dB                                70 dB         </a:t>
            </a:r>
            <a:r>
              <a:rPr lang="en-US" sz="2400" dirty="0">
                <a:solidFill>
                  <a:srgbClr val="FF0000"/>
                </a:solidFill>
              </a:rPr>
              <a:t>VNA RX, TX ports</a:t>
            </a:r>
          </a:p>
          <a:p>
            <a:r>
              <a:rPr lang="en-US" sz="2400" dirty="0"/>
              <a:t>600MHz-1.0GHz             40 dB                                60 dB        </a:t>
            </a:r>
            <a:r>
              <a:rPr lang="en-US" sz="2400" dirty="0">
                <a:solidFill>
                  <a:srgbClr val="FF0000"/>
                </a:solidFill>
              </a:rPr>
              <a:t>+20 dBm = 100 </a:t>
            </a:r>
            <a:r>
              <a:rPr lang="en-US" sz="2400" dirty="0" err="1">
                <a:solidFill>
                  <a:srgbClr val="FF0000"/>
                </a:solidFill>
              </a:rPr>
              <a:t>mW</a:t>
            </a:r>
            <a:endParaRPr lang="en-US" sz="2400" dirty="0"/>
          </a:p>
          <a:p>
            <a:r>
              <a:rPr lang="en-US" sz="2400" dirty="0">
                <a:solidFill>
                  <a:srgbClr val="7030A0"/>
                </a:solidFill>
              </a:rPr>
              <a:t>40 dB reflection DR yields a reflection coefficient floor of 0.01 or a SWR floor of 1.02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1472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A0AD-3F38-4F07-A719-B1624FF7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441" y="306700"/>
            <a:ext cx="10058400" cy="9639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How does this very clever instrument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A90C0-8556-4110-A5D8-9BB3A5960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737" y="2116869"/>
                <a:ext cx="11774525" cy="37608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the VNA is a stable dual PLL signal source which can be stepped over frequency. It produces two signals at frequencies spaced 5 kHz apart. One signal is </a:t>
                </a:r>
                <a:r>
                  <a:rPr lang="en-US" dirty="0">
                    <a:solidFill>
                      <a:srgbClr val="00B0F0"/>
                    </a:solidFill>
                  </a:rPr>
                  <a:t>Ereference </a:t>
                </a:r>
                <a:r>
                  <a:rPr lang="en-US" dirty="0"/>
                  <a:t>and the other is the </a:t>
                </a:r>
                <a:r>
                  <a:rPr lang="en-US" dirty="0">
                    <a:solidFill>
                      <a:srgbClr val="00B0F0"/>
                    </a:solidFill>
                  </a:rPr>
                  <a:t>local oscillator </a:t>
                </a:r>
                <a:r>
                  <a:rPr lang="en-US" dirty="0">
                    <a:solidFill>
                      <a:srgbClr val="FF0000"/>
                    </a:solidFill>
                  </a:rPr>
                  <a:t>Elo</a:t>
                </a:r>
                <a:r>
                  <a:rPr lang="en-US" dirty="0">
                    <a:solidFill>
                      <a:srgbClr val="00B0F0"/>
                    </a:solidFill>
                  </a:rPr>
                  <a:t> (LO). </a:t>
                </a:r>
                <a:r>
                  <a:rPr lang="en-US" dirty="0">
                    <a:solidFill>
                      <a:schemeClr val="tx1"/>
                    </a:solidFill>
                  </a:rPr>
                  <a:t>These signals are </a:t>
                </a:r>
                <a:r>
                  <a:rPr lang="en-US" dirty="0">
                    <a:solidFill>
                      <a:srgbClr val="00B0F0"/>
                    </a:solidFill>
                  </a:rPr>
                  <a:t>digital waveforms </a:t>
                </a:r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:r>
                  <a:rPr lang="en-US" dirty="0">
                    <a:solidFill>
                      <a:srgbClr val="00B0F0"/>
                    </a:solidFill>
                  </a:rPr>
                  <a:t>fast edges</a:t>
                </a:r>
                <a:r>
                  <a:rPr lang="en-US" dirty="0">
                    <a:solidFill>
                      <a:schemeClr val="tx1"/>
                    </a:solidFill>
                  </a:rPr>
                  <a:t>. Thus they have harmonics making them useful up to ~</a:t>
                </a:r>
                <a:r>
                  <a:rPr lang="en-US" dirty="0">
                    <a:solidFill>
                      <a:srgbClr val="00B0F0"/>
                    </a:solidFill>
                  </a:rPr>
                  <a:t>1500 </a:t>
                </a:r>
                <a:r>
                  <a:rPr lang="en-US" dirty="0" err="1">
                    <a:solidFill>
                      <a:srgbClr val="00B0F0"/>
                    </a:solidFill>
                  </a:rPr>
                  <a:t>MHz</a:t>
                </a:r>
                <a:r>
                  <a:rPr lang="en-US" dirty="0" err="1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Ereference</a:t>
                </a:r>
                <a:r>
                  <a:rPr lang="en-US" dirty="0"/>
                  <a:t> signal is connected to Port 1 of the Device Under Test. The DUT reflects a signal </a:t>
                </a:r>
                <a:r>
                  <a:rPr lang="en-US" dirty="0">
                    <a:solidFill>
                      <a:srgbClr val="00B050"/>
                    </a:solidFill>
                  </a:rPr>
                  <a:t>Ereflect</a:t>
                </a:r>
                <a:r>
                  <a:rPr lang="en-US" dirty="0"/>
                  <a:t> back        to a high performance Wheatstone bridge which separates the </a:t>
                </a:r>
                <a:r>
                  <a:rPr lang="en-US" dirty="0" err="1"/>
                  <a:t>Ereference</a:t>
                </a:r>
                <a:r>
                  <a:rPr lang="en-US" dirty="0"/>
                  <a:t> and Ereflect signals.</a:t>
                </a:r>
              </a:p>
              <a:p>
                <a:r>
                  <a:rPr lang="en-US" dirty="0"/>
                  <a:t>The individual Ereference and Ereflect signals are mixed with the LO frequency in separate mixers to generate a pair of 5 khz IF signals representing Ereference and Ereflect. </a:t>
                </a:r>
                <a:r>
                  <a:rPr lang="en-US" dirty="0">
                    <a:solidFill>
                      <a:srgbClr val="00B0F0"/>
                    </a:solidFill>
                  </a:rPr>
                  <a:t>The ratio of </a:t>
                </a:r>
                <a:r>
                  <a:rPr lang="en-US" dirty="0">
                    <a:solidFill>
                      <a:srgbClr val="FF0000"/>
                    </a:solidFill>
                  </a:rPr>
                  <a:t>Ereflect/Ereference </a:t>
                </a:r>
                <a:r>
                  <a:rPr lang="en-US" dirty="0">
                    <a:solidFill>
                      <a:srgbClr val="00B0F0"/>
                    </a:solidFill>
                  </a:rPr>
                  <a:t>is used to determine the DUT Port 1 complex reflection coefficient.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in or </a:t>
                </a:r>
                <a:r>
                  <a:rPr lang="en-US" dirty="0">
                    <a:solidFill>
                      <a:schemeClr val="tx1"/>
                    </a:solidFill>
                  </a:rPr>
                  <a:t>S11</a:t>
                </a:r>
                <a:r>
                  <a:rPr lang="en-US" dirty="0">
                    <a:solidFill>
                      <a:srgbClr val="00B0F0"/>
                    </a:solidFill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</a:rPr>
                  <a:t>This is used to find impedance, R, X, return loss, SWR. </a:t>
                </a:r>
              </a:p>
              <a:p>
                <a:r>
                  <a:rPr lang="en-US" dirty="0"/>
                  <a:t>The </a:t>
                </a:r>
                <a:r>
                  <a:rPr lang="en-US" dirty="0" err="1">
                    <a:solidFill>
                      <a:srgbClr val="00B050"/>
                    </a:solidFill>
                  </a:rPr>
                  <a:t>Ethru</a:t>
                </a:r>
                <a:r>
                  <a:rPr lang="en-US" dirty="0"/>
                  <a:t> signal passing thru the DUT is also mixed with the LO to generate a 5 kHz IF signal. The ratio of </a:t>
                </a:r>
                <a:r>
                  <a:rPr lang="en-US" dirty="0" err="1">
                    <a:solidFill>
                      <a:srgbClr val="FF0000"/>
                    </a:solidFill>
                  </a:rPr>
                  <a:t>Ethru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n-US" dirty="0" err="1">
                    <a:solidFill>
                      <a:srgbClr val="FF0000"/>
                    </a:solidFill>
                  </a:rPr>
                  <a:t>Ereference</a:t>
                </a:r>
                <a:r>
                  <a:rPr lang="en-US" dirty="0">
                    <a:solidFill>
                      <a:srgbClr val="00B0F0"/>
                    </a:solidFill>
                  </a:rPr>
                  <a:t> = S21 is used to determine the gain/phase of the DUT</a:t>
                </a:r>
                <a:r>
                  <a:rPr lang="en-US" dirty="0"/>
                  <a:t>. These </a:t>
                </a:r>
                <a:r>
                  <a:rPr lang="en-US" dirty="0">
                    <a:solidFill>
                      <a:srgbClr val="00B050"/>
                    </a:solidFill>
                  </a:rPr>
                  <a:t>3 signals </a:t>
                </a:r>
                <a:r>
                  <a:rPr lang="en-US" dirty="0"/>
                  <a:t>are amplified and digitized and further processed by the MPU to generate the desired plots which are displayed on the 4.3” LCD screen.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A90C0-8556-4110-A5D8-9BB3A5960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737" y="2116869"/>
                <a:ext cx="11774525" cy="3760891"/>
              </a:xfrm>
              <a:blipFill>
                <a:blip r:embed="rId2"/>
                <a:stretch>
                  <a:fillRect l="-414" t="-810" r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995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noVNA Vector Network analyzer 50KHz 900MHz Digital LCD display ...">
            <a:extLst>
              <a:ext uri="{FF2B5EF4-FFF2-40B4-BE49-F238E27FC236}">
                <a16:creationId xmlns:a16="http://schemas.microsoft.com/office/drawing/2014/main" id="{2A24C217-A093-41C8-82F6-97703145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7" y="1023823"/>
            <a:ext cx="6370464" cy="51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354016-127B-4666-B294-D563EA9EAB49}"/>
              </a:ext>
            </a:extLst>
          </p:cNvPr>
          <p:cNvSpPr txBox="1"/>
          <p:nvPr/>
        </p:nvSpPr>
        <p:spPr>
          <a:xfrm>
            <a:off x="1230757" y="294033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NanoVNA-F System Block Diagram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CFC28-56E9-4F4F-98FE-8C417F071A67}"/>
              </a:ext>
            </a:extLst>
          </p:cNvPr>
          <p:cNvSpPr txBox="1"/>
          <p:nvPr/>
        </p:nvSpPr>
        <p:spPr>
          <a:xfrm>
            <a:off x="6933838" y="1023823"/>
            <a:ext cx="512127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VNA port marked </a:t>
            </a:r>
            <a:r>
              <a:rPr lang="en-US" sz="1600" dirty="0">
                <a:solidFill>
                  <a:srgbClr val="FF0000"/>
                </a:solidFill>
              </a:rPr>
              <a:t>TX</a:t>
            </a:r>
            <a:r>
              <a:rPr lang="en-US" sz="1600" dirty="0"/>
              <a:t> delivers a signal to </a:t>
            </a:r>
            <a:r>
              <a:rPr lang="en-US" sz="1600" dirty="0">
                <a:solidFill>
                  <a:srgbClr val="FF0000"/>
                </a:solidFill>
              </a:rPr>
              <a:t>Port 1</a:t>
            </a:r>
            <a:r>
              <a:rPr lang="en-US" sz="1600" dirty="0"/>
              <a:t> of </a:t>
            </a:r>
          </a:p>
          <a:p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DUT</a:t>
            </a:r>
            <a:r>
              <a:rPr lang="en-US" sz="1600" dirty="0"/>
              <a:t> which reflects some of the incident signal </a:t>
            </a:r>
          </a:p>
          <a:p>
            <a:r>
              <a:rPr lang="en-US" sz="1600" dirty="0"/>
              <a:t>back at VNA TX port at a certain phase. The </a:t>
            </a:r>
            <a:r>
              <a:rPr lang="en-US" sz="1600" dirty="0">
                <a:solidFill>
                  <a:srgbClr val="FF0000"/>
                </a:solidFill>
              </a:rPr>
              <a:t>Bridge</a:t>
            </a:r>
            <a:r>
              <a:rPr lang="en-US" sz="1600" dirty="0"/>
              <a:t> </a:t>
            </a:r>
          </a:p>
          <a:p>
            <a:r>
              <a:rPr lang="en-US" sz="1600" dirty="0"/>
              <a:t>separates </a:t>
            </a:r>
            <a:r>
              <a:rPr lang="en-US" sz="1600" dirty="0" err="1">
                <a:solidFill>
                  <a:srgbClr val="FF0000"/>
                </a:solidFill>
              </a:rPr>
              <a:t>Ereference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00"/>
                </a:solidFill>
              </a:rPr>
              <a:t>Ereflect </a:t>
            </a:r>
            <a:r>
              <a:rPr lang="en-US" sz="1600" dirty="0"/>
              <a:t>and directs these</a:t>
            </a:r>
          </a:p>
          <a:p>
            <a:r>
              <a:rPr lang="en-US" sz="1600" dirty="0"/>
              <a:t>signals to its correct mixer.</a:t>
            </a:r>
          </a:p>
          <a:p>
            <a:endParaRPr lang="en-US" sz="1600" dirty="0"/>
          </a:p>
          <a:p>
            <a:r>
              <a:rPr lang="en-US" sz="1600" dirty="0"/>
              <a:t>The portion of the signal passing through the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DUT</a:t>
            </a:r>
            <a:r>
              <a:rPr lang="en-US" sz="1600" dirty="0"/>
              <a:t> and exiting its </a:t>
            </a:r>
            <a:r>
              <a:rPr lang="en-US" sz="1600" dirty="0">
                <a:solidFill>
                  <a:srgbClr val="FF0000"/>
                </a:solidFill>
              </a:rPr>
              <a:t>Port 2</a:t>
            </a:r>
            <a:r>
              <a:rPr lang="en-US" sz="1600" dirty="0"/>
              <a:t> is delivered via the VNA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RX</a:t>
            </a:r>
            <a:r>
              <a:rPr lang="en-US" sz="1600" dirty="0"/>
              <a:t> input and thus to the thru mixer. Gain/Phase are </a:t>
            </a:r>
          </a:p>
          <a:p>
            <a:r>
              <a:rPr lang="en-US" sz="1600" dirty="0"/>
              <a:t>Determined from the ratio of </a:t>
            </a:r>
            <a:r>
              <a:rPr lang="en-US" sz="1600" dirty="0">
                <a:solidFill>
                  <a:srgbClr val="FF0000"/>
                </a:solidFill>
              </a:rPr>
              <a:t>Ethru/Ereference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The Si5351A is a multi output </a:t>
            </a:r>
            <a:r>
              <a:rPr lang="en-US" sz="1600" dirty="0">
                <a:solidFill>
                  <a:srgbClr val="FF0000"/>
                </a:solidFill>
              </a:rPr>
              <a:t>PLL.</a:t>
            </a:r>
            <a:r>
              <a:rPr lang="en-US" sz="1600" dirty="0"/>
              <a:t> Its two output </a:t>
            </a:r>
          </a:p>
          <a:p>
            <a:r>
              <a:rPr lang="en-US" sz="1600" dirty="0"/>
              <a:t>frequencies are </a:t>
            </a:r>
            <a:r>
              <a:rPr lang="en-US" sz="1600" dirty="0">
                <a:solidFill>
                  <a:srgbClr val="FF0000"/>
                </a:solidFill>
              </a:rPr>
              <a:t>spaced 5 kHz</a:t>
            </a:r>
            <a:r>
              <a:rPr lang="en-US" sz="1600" dirty="0"/>
              <a:t>, the system </a:t>
            </a:r>
            <a:r>
              <a:rPr lang="en-US" sz="1600" dirty="0">
                <a:solidFill>
                  <a:srgbClr val="FF0000"/>
                </a:solidFill>
              </a:rPr>
              <a:t>IF freq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The output of each SA612AD mixer is at the 5 kHz </a:t>
            </a:r>
          </a:p>
          <a:p>
            <a:r>
              <a:rPr lang="en-US" sz="1600" dirty="0"/>
              <a:t>IF freq. The TLV320 Codec serves as an </a:t>
            </a:r>
            <a:r>
              <a:rPr lang="en-US" sz="1600" dirty="0">
                <a:solidFill>
                  <a:srgbClr val="FF0000"/>
                </a:solidFill>
              </a:rPr>
              <a:t>IF amplifier </a:t>
            </a:r>
          </a:p>
          <a:p>
            <a:r>
              <a:rPr lang="en-US" sz="1600" dirty="0"/>
              <a:t>and </a:t>
            </a:r>
            <a:r>
              <a:rPr lang="en-US" sz="1600" dirty="0">
                <a:solidFill>
                  <a:srgbClr val="FF0000"/>
                </a:solidFill>
              </a:rPr>
              <a:t>ADC</a:t>
            </a:r>
            <a:r>
              <a:rPr lang="en-US" sz="1600" dirty="0"/>
              <a:t> that digitizes each of the three channels.</a:t>
            </a:r>
          </a:p>
          <a:p>
            <a:endParaRPr lang="en-US" sz="1600" dirty="0"/>
          </a:p>
          <a:p>
            <a:r>
              <a:rPr lang="en-US" sz="1600" dirty="0"/>
              <a:t>The SMT32F07 </a:t>
            </a:r>
            <a:r>
              <a:rPr lang="en-US" sz="1600" dirty="0">
                <a:solidFill>
                  <a:srgbClr val="FF0000"/>
                </a:solidFill>
              </a:rPr>
              <a:t>MPU</a:t>
            </a:r>
            <a:r>
              <a:rPr lang="en-US" sz="1600" dirty="0"/>
              <a:t> processes the 3 digitized data </a:t>
            </a:r>
          </a:p>
          <a:p>
            <a:r>
              <a:rPr lang="en-US" sz="1600" dirty="0"/>
              <a:t>paths and displays results on the 4.3” </a:t>
            </a:r>
            <a:r>
              <a:rPr lang="en-US" sz="1600" dirty="0">
                <a:solidFill>
                  <a:srgbClr val="FF0000"/>
                </a:solidFill>
              </a:rPr>
              <a:t>LCD display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27865-9BC1-4E82-99C8-40482E386AB4}"/>
              </a:ext>
            </a:extLst>
          </p:cNvPr>
          <p:cNvSpPr txBox="1"/>
          <p:nvPr/>
        </p:nvSpPr>
        <p:spPr>
          <a:xfrm>
            <a:off x="225097" y="181637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Port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4B3D3-498C-4726-93B7-C1FBB7F83BD1}"/>
              </a:ext>
            </a:extLst>
          </p:cNvPr>
          <p:cNvSpPr txBox="1"/>
          <p:nvPr/>
        </p:nvSpPr>
        <p:spPr>
          <a:xfrm>
            <a:off x="225097" y="2782808"/>
            <a:ext cx="110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Port 2</a:t>
            </a:r>
          </a:p>
        </p:txBody>
      </p:sp>
    </p:spTree>
    <p:extLst>
      <p:ext uri="{BB962C8B-B14F-4D97-AF65-F5344CB8AC3E}">
        <p14:creationId xmlns:p14="http://schemas.microsoft.com/office/powerpoint/2010/main" val="4293584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06BE-33C3-4B6C-823D-C631055D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338" y="-181431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What’s inside the NanoVNA-F?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CDD74C-9C56-4126-8B35-30F2E37EA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808" y="2220037"/>
            <a:ext cx="7192224" cy="34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4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63BF-7228-44A2-B5EF-95683DFC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348" y="0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Here is the other side of its PCB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D10B8F-66B9-45F7-A525-68CB9C9B7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5216" y="2115403"/>
            <a:ext cx="6001823" cy="39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45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DFFD-4344-44C7-A3EC-E7023C70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16427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Using the NanoVNA-F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32064-0250-4973-9C99-4E1AEDA3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5200"/>
            <a:ext cx="10058400" cy="3760891"/>
          </a:xfrm>
        </p:spPr>
        <p:txBody>
          <a:bodyPr>
            <a:normAutofit/>
          </a:bodyPr>
          <a:lstStyle/>
          <a:p>
            <a:r>
              <a:rPr lang="en-US" sz="2400" b="1" dirty="0"/>
              <a:t>Start a measurement:</a:t>
            </a:r>
            <a:endParaRPr lang="en-US" sz="2400" dirty="0"/>
          </a:p>
          <a:p>
            <a:r>
              <a:rPr lang="en-US" sz="2400" dirty="0"/>
              <a:t>1. Set the frequency range (STIMULUS→START/STOP or CENTER/SPAN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dirty="0"/>
              <a:t> </a:t>
            </a:r>
          </a:p>
          <a:p>
            <a:r>
              <a:rPr lang="en-US" sz="2400" dirty="0"/>
              <a:t>2. Calibration (According to actual needs</a:t>
            </a:r>
            <a:r>
              <a:rPr lang="en-US" sz="2400" dirty="0">
                <a:solidFill>
                  <a:schemeClr val="bg1"/>
                </a:solidFill>
              </a:rPr>
              <a:t>, refer to the next chapter)</a:t>
            </a:r>
          </a:p>
          <a:p>
            <a:r>
              <a:rPr lang="en-US" sz="2400" dirty="0"/>
              <a:t>3. Select display format and channel (DISPLAY→FORMAT/CHANNEL)</a:t>
            </a:r>
          </a:p>
          <a:p>
            <a:r>
              <a:rPr lang="en-US" sz="2400" dirty="0"/>
              <a:t>4. Save the parameters for the next measurement.(SAVE→0/1/2/3/4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18A43-D7B8-48F9-8003-F1172DF761D2}"/>
              </a:ext>
            </a:extLst>
          </p:cNvPr>
          <p:cNvSpPr txBox="1"/>
          <p:nvPr/>
        </p:nvSpPr>
        <p:spPr>
          <a:xfrm>
            <a:off x="10270749" y="5031367"/>
            <a:ext cx="26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8E0D3-9C22-4864-95F2-97402C12D935}"/>
              </a:ext>
            </a:extLst>
          </p:cNvPr>
          <p:cNvSpPr txBox="1"/>
          <p:nvPr/>
        </p:nvSpPr>
        <p:spPr>
          <a:xfrm>
            <a:off x="6591481" y="379627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A79806-DC0C-48E8-B414-2C0C58B2B23E}"/>
              </a:ext>
            </a:extLst>
          </p:cNvPr>
          <p:cNvSpPr txBox="1"/>
          <p:nvPr/>
        </p:nvSpPr>
        <p:spPr>
          <a:xfrm>
            <a:off x="3307764" y="3163652"/>
            <a:ext cx="3222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 CW FREQUENCY.)</a:t>
            </a:r>
          </a:p>
        </p:txBody>
      </p:sp>
    </p:spTree>
    <p:extLst>
      <p:ext uri="{BB962C8B-B14F-4D97-AF65-F5344CB8AC3E}">
        <p14:creationId xmlns:p14="http://schemas.microsoft.com/office/powerpoint/2010/main" val="123169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4B4F3A-14DC-4720-916C-952019B9CAEA}"/>
              </a:ext>
            </a:extLst>
          </p:cNvPr>
          <p:cNvSpPr/>
          <p:nvPr/>
        </p:nvSpPr>
        <p:spPr>
          <a:xfrm>
            <a:off x="3363086" y="95234"/>
            <a:ext cx="5088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Meet the NanoVNA-F</a:t>
            </a:r>
            <a:endParaRPr lang="en-US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808500-1E32-4814-A27D-B08A666C121B}"/>
              </a:ext>
            </a:extLst>
          </p:cNvPr>
          <p:cNvCxnSpPr/>
          <p:nvPr/>
        </p:nvCxnSpPr>
        <p:spPr>
          <a:xfrm>
            <a:off x="3722605" y="5311610"/>
            <a:ext cx="0" cy="46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9E68D9-E2FF-40B7-9979-2024F784F4CC}"/>
              </a:ext>
            </a:extLst>
          </p:cNvPr>
          <p:cNvCxnSpPr/>
          <p:nvPr/>
        </p:nvCxnSpPr>
        <p:spPr>
          <a:xfrm>
            <a:off x="8451338" y="5351807"/>
            <a:ext cx="0" cy="46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BE11E3-0418-4FF7-AECE-7BC8DE258281}"/>
              </a:ext>
            </a:extLst>
          </p:cNvPr>
          <p:cNvSpPr txBox="1"/>
          <p:nvPr/>
        </p:nvSpPr>
        <p:spPr>
          <a:xfrm>
            <a:off x="5721538" y="535180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 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CFE37D-ED9B-4AFD-A8F9-9ABFF3945844}"/>
              </a:ext>
            </a:extLst>
          </p:cNvPr>
          <p:cNvCxnSpPr>
            <a:stCxn id="9" idx="1"/>
          </p:cNvCxnSpPr>
          <p:nvPr/>
        </p:nvCxnSpPr>
        <p:spPr>
          <a:xfrm flipH="1">
            <a:off x="3722606" y="5536473"/>
            <a:ext cx="1998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E1B0A0-6921-418C-86FF-8737CD5CA6E1}"/>
              </a:ext>
            </a:extLst>
          </p:cNvPr>
          <p:cNvCxnSpPr>
            <a:stCxn id="9" idx="3"/>
          </p:cNvCxnSpPr>
          <p:nvPr/>
        </p:nvCxnSpPr>
        <p:spPr>
          <a:xfrm>
            <a:off x="6470461" y="5536473"/>
            <a:ext cx="19808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244D26-B506-4C8D-AE9B-7AE4C03C718E}"/>
              </a:ext>
            </a:extLst>
          </p:cNvPr>
          <p:cNvSpPr txBox="1"/>
          <p:nvPr/>
        </p:nvSpPr>
        <p:spPr>
          <a:xfrm>
            <a:off x="3923367" y="5721139"/>
            <a:ext cx="452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Color </a:t>
            </a:r>
            <a:r>
              <a:rPr lang="en-US" dirty="0">
                <a:solidFill>
                  <a:srgbClr val="7030A0"/>
                </a:solidFill>
              </a:rPr>
              <a:t>Touch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Screen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Solid Aluminum Case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380B55-3738-4AB5-A977-99BA21C534BB}"/>
              </a:ext>
            </a:extLst>
          </p:cNvPr>
          <p:cNvCxnSpPr>
            <a:cxnSpLocks/>
          </p:cNvCxnSpPr>
          <p:nvPr/>
        </p:nvCxnSpPr>
        <p:spPr>
          <a:xfrm flipH="1">
            <a:off x="1230574" y="1878256"/>
            <a:ext cx="9491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6A2864-3BA7-4ACE-A0E1-2D805A558ED6}"/>
              </a:ext>
            </a:extLst>
          </p:cNvPr>
          <p:cNvCxnSpPr>
            <a:cxnSpLocks/>
          </p:cNvCxnSpPr>
          <p:nvPr/>
        </p:nvCxnSpPr>
        <p:spPr>
          <a:xfrm>
            <a:off x="1232503" y="2517213"/>
            <a:ext cx="9471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938FB8-2A30-4A42-80E6-DD0342CE901C}"/>
              </a:ext>
            </a:extLst>
          </p:cNvPr>
          <p:cNvSpPr txBox="1"/>
          <p:nvPr/>
        </p:nvSpPr>
        <p:spPr>
          <a:xfrm>
            <a:off x="1172047" y="138878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Ereference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42E898-E7A1-4AEA-A289-1A5AE3D8A4E7}"/>
              </a:ext>
            </a:extLst>
          </p:cNvPr>
          <p:cNvSpPr txBox="1"/>
          <p:nvPr/>
        </p:nvSpPr>
        <p:spPr>
          <a:xfrm>
            <a:off x="1172047" y="2616866"/>
            <a:ext cx="9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Ereflect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85AAA0-825D-438A-8ABA-D1F8F616DCAA}"/>
              </a:ext>
            </a:extLst>
          </p:cNvPr>
          <p:cNvSpPr txBox="1"/>
          <p:nvPr/>
        </p:nvSpPr>
        <p:spPr>
          <a:xfrm>
            <a:off x="1115468" y="4373862"/>
            <a:ext cx="73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Ethru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C2B28B-34E9-452B-ADFD-504BA973A5E7}"/>
              </a:ext>
            </a:extLst>
          </p:cNvPr>
          <p:cNvSpPr txBox="1"/>
          <p:nvPr/>
        </p:nvSpPr>
        <p:spPr>
          <a:xfrm>
            <a:off x="9880061" y="1151343"/>
            <a:ext cx="20830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in China</a:t>
            </a:r>
          </a:p>
          <a:p>
            <a:r>
              <a:rPr lang="en-US" dirty="0"/>
              <a:t>by </a:t>
            </a:r>
            <a:r>
              <a:rPr lang="en-US" dirty="0" err="1"/>
              <a:t>Deepelec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&amp; Software</a:t>
            </a:r>
          </a:p>
          <a:p>
            <a:r>
              <a:rPr lang="en-US" dirty="0"/>
              <a:t>Leon Huang BH5HNU</a:t>
            </a:r>
          </a:p>
          <a:p>
            <a:endParaRPr lang="en-US" dirty="0"/>
          </a:p>
          <a:p>
            <a:r>
              <a:rPr lang="en-US" dirty="0"/>
              <a:t>50kHz-1.3 GHz</a:t>
            </a:r>
          </a:p>
          <a:p>
            <a:r>
              <a:rPr lang="en-US" dirty="0"/>
              <a:t>Vector Network</a:t>
            </a:r>
          </a:p>
          <a:p>
            <a:r>
              <a:rPr lang="en-US" dirty="0"/>
              <a:t>Analyzer</a:t>
            </a:r>
          </a:p>
          <a:p>
            <a:endParaRPr lang="en-US" dirty="0"/>
          </a:p>
          <a:p>
            <a:r>
              <a:rPr lang="en-US" dirty="0"/>
              <a:t>Latest </a:t>
            </a:r>
            <a:r>
              <a:rPr lang="en-US" dirty="0">
                <a:solidFill>
                  <a:srgbClr val="00B0F0"/>
                </a:solidFill>
              </a:rPr>
              <a:t>Version 3.1 </a:t>
            </a:r>
            <a:r>
              <a:rPr lang="en-US" dirty="0"/>
              <a:t>with 3 buttons.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~$100 !!!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71E81A-C6EE-4315-98C6-F684CD1A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1938" y1="28938" x2="12625" y2="71188"/>
                        <a14:foregroundMark x1="12625" y1="70688" x2="12562" y2="70688"/>
                        <a14:foregroundMark x1="12687" y1="71438" x2="89063" y2="70875"/>
                        <a14:foregroundMark x1="88938" y1="70875" x2="88938" y2="70875"/>
                        <a14:foregroundMark x1="88813" y1="70625" x2="87563" y2="24688"/>
                        <a14:foregroundMark x1="87563" y1="24688" x2="87563" y2="24688"/>
                        <a14:foregroundMark x1="87500" y1="24688" x2="12188" y2="28750"/>
                        <a14:foregroundMark x1="12125" y1="29000" x2="12125" y2="29000"/>
                        <a14:backgroundMark x1="28375" y1="27813" x2="88188" y2="2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11" y="-1318775"/>
            <a:ext cx="9301138" cy="93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ABBFD4-3914-42E6-96BE-B1F8C2C49DB2}"/>
              </a:ext>
            </a:extLst>
          </p:cNvPr>
          <p:cNvCxnSpPr>
            <a:cxnSpLocks/>
          </p:cNvCxnSpPr>
          <p:nvPr/>
        </p:nvCxnSpPr>
        <p:spPr>
          <a:xfrm>
            <a:off x="1115468" y="4310270"/>
            <a:ext cx="9072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1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27AB0-0018-46B0-B455-DEDD6D5FB10F}"/>
              </a:ext>
            </a:extLst>
          </p:cNvPr>
          <p:cNvSpPr txBox="1"/>
          <p:nvPr/>
        </p:nvSpPr>
        <p:spPr>
          <a:xfrm>
            <a:off x="158647" y="319511"/>
            <a:ext cx="1193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VNA-F touchscreen showing </a:t>
            </a:r>
            <a:r>
              <a:rPr lang="en-US" sz="3600" dirty="0">
                <a:solidFill>
                  <a:srgbClr val="00B0F0"/>
                </a:solidFill>
              </a:rPr>
              <a:t>main screen menu </a:t>
            </a:r>
            <a:r>
              <a:rPr lang="en-US" sz="3600" dirty="0"/>
              <a:t>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A4272-90BA-40B6-B4B5-4A51ACE44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94"/>
          <a:stretch/>
        </p:blipFill>
        <p:spPr>
          <a:xfrm>
            <a:off x="158647" y="1220700"/>
            <a:ext cx="6691258" cy="4371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76728-BB11-4140-AD38-8105C39CCC2A}"/>
              </a:ext>
            </a:extLst>
          </p:cNvPr>
          <p:cNvSpPr txBox="1"/>
          <p:nvPr/>
        </p:nvSpPr>
        <p:spPr>
          <a:xfrm>
            <a:off x="6585994" y="1983129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18229-F2AE-424D-931E-0FE44FD80844}"/>
              </a:ext>
            </a:extLst>
          </p:cNvPr>
          <p:cNvSpPr txBox="1"/>
          <p:nvPr/>
        </p:nvSpPr>
        <p:spPr>
          <a:xfrm>
            <a:off x="6804781" y="1500121"/>
            <a:ext cx="541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format, color, scale, or turn on/off traces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E430E-CFA4-4732-A1E1-41BBC71277CE}"/>
              </a:ext>
            </a:extLst>
          </p:cNvPr>
          <p:cNvSpPr txBox="1"/>
          <p:nvPr/>
        </p:nvSpPr>
        <p:spPr>
          <a:xfrm>
            <a:off x="6803890" y="1956238"/>
            <a:ext cx="477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Display, activate or change marker functions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3C782-2937-4D58-A0B0-75EF74B98101}"/>
              </a:ext>
            </a:extLst>
          </p:cNvPr>
          <p:cNvSpPr txBox="1"/>
          <p:nvPr/>
        </p:nvSpPr>
        <p:spPr>
          <a:xfrm>
            <a:off x="6799595" y="2458313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start &amp; stop or center &amp; span frequencies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C4A83-8869-4E04-97A3-B8AF32B6B553}"/>
              </a:ext>
            </a:extLst>
          </p:cNvPr>
          <p:cNvSpPr txBox="1"/>
          <p:nvPr/>
        </p:nvSpPr>
        <p:spPr>
          <a:xfrm>
            <a:off x="6835929" y="298129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Reset</a:t>
            </a:r>
            <a:r>
              <a:rPr lang="en-US" dirty="0"/>
              <a:t> &amp; measure calibration standards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5B331-DF09-4438-ADA3-DB9BDADA361E}"/>
              </a:ext>
            </a:extLst>
          </p:cNvPr>
          <p:cNvSpPr txBox="1"/>
          <p:nvPr/>
        </p:nvSpPr>
        <p:spPr>
          <a:xfrm>
            <a:off x="6835929" y="3405668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measurement parameters from one of </a:t>
            </a:r>
          </a:p>
          <a:p>
            <a:r>
              <a:rPr lang="en-US" dirty="0"/>
              <a:t>the VNA’s 5 registers.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8E6B8F-A8D9-4805-81E3-D6A59ECCB0D7}"/>
              </a:ext>
            </a:extLst>
          </p:cNvPr>
          <p:cNvSpPr txBox="1"/>
          <p:nvPr/>
        </p:nvSpPr>
        <p:spPr>
          <a:xfrm>
            <a:off x="6849905" y="461756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touch screen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6C4FF-927C-4487-AF2D-38A146FABC00}"/>
              </a:ext>
            </a:extLst>
          </p:cNvPr>
          <p:cNvSpPr txBox="1"/>
          <p:nvPr/>
        </p:nvSpPr>
        <p:spPr>
          <a:xfrm>
            <a:off x="6849905" y="4111685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language, </a:t>
            </a:r>
            <a:r>
              <a:rPr lang="en-US" dirty="0" err="1"/>
              <a:t>cal</a:t>
            </a:r>
            <a:r>
              <a:rPr lang="en-US" dirty="0"/>
              <a:t> screen &amp; see VNA-F version</a:t>
            </a:r>
          </a:p>
        </p:txBody>
      </p:sp>
    </p:spTree>
    <p:extLst>
      <p:ext uri="{BB962C8B-B14F-4D97-AF65-F5344CB8AC3E}">
        <p14:creationId xmlns:p14="http://schemas.microsoft.com/office/powerpoint/2010/main" val="1786207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B78159-D5AA-4D5E-AEA2-538DFF0AEC9F}"/>
              </a:ext>
            </a:extLst>
          </p:cNvPr>
          <p:cNvSpPr txBox="1"/>
          <p:nvPr/>
        </p:nvSpPr>
        <p:spPr>
          <a:xfrm>
            <a:off x="2791422" y="31844"/>
            <a:ext cx="6087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NanoVNA Menu Structure</a:t>
            </a:r>
          </a:p>
        </p:txBody>
      </p:sp>
      <p:pic>
        <p:nvPicPr>
          <p:cNvPr id="2050" name="Picture 2" descr="1">
            <a:extLst>
              <a:ext uri="{FF2B5EF4-FFF2-40B4-BE49-F238E27FC236}">
                <a16:creationId xmlns:a16="http://schemas.microsoft.com/office/drawing/2014/main" id="{484307B5-5E89-44D7-B50B-CCB06D68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739730"/>
            <a:ext cx="10224247" cy="55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31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5620-B0D9-4E3A-B61D-2AE57C01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729" y="-160454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DB4D-196A-4F73-8864-A71ABD267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00B0F0"/>
                </a:solidFill>
              </a:rPr>
              <a:t>internal hardware of the VNA is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perfect </a:t>
            </a:r>
            <a:r>
              <a:rPr lang="en-US" sz="2400" dirty="0"/>
              <a:t>leading to poor accuracy if it is not calibrated.</a:t>
            </a:r>
          </a:p>
          <a:p>
            <a:r>
              <a:rPr lang="en-US" sz="2400" dirty="0"/>
              <a:t>By measuring several accurately known standards, the VNA may be </a:t>
            </a:r>
            <a:r>
              <a:rPr lang="en-US" sz="2400" dirty="0">
                <a:solidFill>
                  <a:srgbClr val="00B0F0"/>
                </a:solidFill>
              </a:rPr>
              <a:t>corrected</a:t>
            </a:r>
            <a:r>
              <a:rPr lang="en-US" sz="2400" dirty="0"/>
              <a:t> to yield very accurate measurements.</a:t>
            </a:r>
          </a:p>
          <a:p>
            <a:r>
              <a:rPr lang="en-US" sz="2400" dirty="0"/>
              <a:t>The standards used are a coaxial short, open, two precision 50 ohm loads and a through connection. The calibration done with these standards is known as a </a:t>
            </a:r>
            <a:r>
              <a:rPr lang="en-US" sz="2400" dirty="0">
                <a:solidFill>
                  <a:srgbClr val="00B0F0"/>
                </a:solidFill>
              </a:rPr>
              <a:t>SOLT calibration </a:t>
            </a:r>
            <a:r>
              <a:rPr lang="en-US" sz="2400" dirty="0">
                <a:solidFill>
                  <a:schemeClr val="tx1"/>
                </a:solidFill>
              </a:rPr>
              <a:t>(short/open/load/through)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857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2C1D-D09F-42D5-B2BC-C50E03AA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82" y="-53241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SMA Calibration Standards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DF3AED-F954-4E38-A488-C1EB8685F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926" y="2127548"/>
            <a:ext cx="3821507" cy="1432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601C7-4A1C-4BAC-8C54-931E0D52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934" y="2179092"/>
            <a:ext cx="6385267" cy="3874223"/>
          </a:xfrm>
          <a:prstGeom prst="rect">
            <a:avLst/>
          </a:prstGeom>
        </p:spPr>
      </p:pic>
      <p:pic>
        <p:nvPicPr>
          <p:cNvPr id="1026" name="Picture 2" descr="Close this window">
            <a:extLst>
              <a:ext uri="{FF2B5EF4-FFF2-40B4-BE49-F238E27FC236}">
                <a16:creationId xmlns:a16="http://schemas.microsoft.com/office/drawing/2014/main" id="{2F11AFE9-9FD7-4840-97A7-E4CBC6F4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9926" y="4143397"/>
            <a:ext cx="96756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se this window">
            <a:extLst>
              <a:ext uri="{FF2B5EF4-FFF2-40B4-BE49-F238E27FC236}">
                <a16:creationId xmlns:a16="http://schemas.microsoft.com/office/drawing/2014/main" id="{FF130A8E-09B6-4678-ACE2-7C59F920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06" y="4152595"/>
            <a:ext cx="1020193" cy="6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F5C80A-B6EB-4EDA-AFE7-F80E50FEF4F9}"/>
              </a:ext>
            </a:extLst>
          </p:cNvPr>
          <p:cNvSpPr txBox="1"/>
          <p:nvPr/>
        </p:nvSpPr>
        <p:spPr>
          <a:xfrm>
            <a:off x="1159926" y="5015581"/>
            <a:ext cx="3442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Double         </a:t>
            </a:r>
            <a:r>
              <a:rPr lang="en-US" dirty="0" err="1">
                <a:solidFill>
                  <a:srgbClr val="00B0F0"/>
                </a:solidFill>
              </a:rPr>
              <a:t>Double</a:t>
            </a:r>
            <a:r>
              <a:rPr lang="en-US" dirty="0">
                <a:solidFill>
                  <a:srgbClr val="00B0F0"/>
                </a:solidFill>
              </a:rPr>
              <a:t>         Right</a:t>
            </a:r>
          </a:p>
          <a:p>
            <a:r>
              <a:rPr lang="en-US" dirty="0">
                <a:solidFill>
                  <a:srgbClr val="00B0F0"/>
                </a:solidFill>
              </a:rPr>
              <a:t>  Male           Female        Angle</a:t>
            </a:r>
          </a:p>
        </p:txBody>
      </p:sp>
      <p:pic>
        <p:nvPicPr>
          <p:cNvPr id="6" name="Picture 2" descr="Close this window">
            <a:extLst>
              <a:ext uri="{FF2B5EF4-FFF2-40B4-BE49-F238E27FC236}">
                <a16:creationId xmlns:a16="http://schemas.microsoft.com/office/drawing/2014/main" id="{6B8063A4-316F-41AA-BF7A-FA2FF63C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18" y="4166511"/>
            <a:ext cx="967561" cy="6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04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210058-5BE9-4450-B80C-A8D8B6FBF0D7}"/>
              </a:ext>
            </a:extLst>
          </p:cNvPr>
          <p:cNvSpPr/>
          <p:nvPr/>
        </p:nvSpPr>
        <p:spPr>
          <a:xfrm>
            <a:off x="2233682" y="1198688"/>
            <a:ext cx="70467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engXian" panose="02010600030101010101" pitchFamily="2" charset="-122"/>
              </a:rPr>
              <a:t>1) Open CAL menu and press RESET</a:t>
            </a:r>
          </a:p>
          <a:p>
            <a:r>
              <a:rPr lang="en-US" dirty="0">
                <a:solidFill>
                  <a:srgbClr val="000000"/>
                </a:solidFill>
                <a:latin typeface="DengXian" panose="02010600030101010101" pitchFamily="2" charset="-122"/>
              </a:rPr>
              <a:t>2) Open CALIBRATE menu</a:t>
            </a:r>
          </a:p>
          <a:p>
            <a:r>
              <a:rPr lang="en-US" dirty="0">
                <a:solidFill>
                  <a:srgbClr val="000000"/>
                </a:solidFill>
                <a:latin typeface="DengXian" panose="02010600030101010101" pitchFamily="2" charset="-122"/>
              </a:rPr>
              <a:t>3) Connect SMA Open to PORT1 wait more than 3 seconds(wait for the screen to stabilize)and press OPEN</a:t>
            </a:r>
          </a:p>
          <a:p>
            <a:r>
              <a:rPr lang="en-US" dirty="0">
                <a:solidFill>
                  <a:srgbClr val="000000"/>
                </a:solidFill>
                <a:latin typeface="DengXian" panose="02010600030101010101" pitchFamily="2" charset="-122"/>
              </a:rPr>
              <a:t>4) Connect SMA Short to PORT1 wait more than 3 seconds(wait for the screen to stabilize) and press SHORT</a:t>
            </a:r>
          </a:p>
          <a:p>
            <a:r>
              <a:rPr lang="en-US" dirty="0">
                <a:solidFill>
                  <a:srgbClr val="000000"/>
                </a:solidFill>
                <a:latin typeface="DengXian" panose="02010600030101010101" pitchFamily="2" charset="-122"/>
              </a:rPr>
              <a:t>5) Connect SMA Load to PORT1 wait more than 3 seconds(wait for the screen to stabilize) and press LOAD</a:t>
            </a:r>
          </a:p>
          <a:p>
            <a:r>
              <a:rPr lang="en-US" dirty="0">
                <a:solidFill>
                  <a:srgbClr val="000000"/>
                </a:solidFill>
                <a:latin typeface="DengXian" panose="02010600030101010101" pitchFamily="2" charset="-122"/>
              </a:rPr>
              <a:t>6) Connect SMA Load to PORT1, connect second Load to PORT2, wait more than 3 seconds(wait for the screen to stabilize) and press ISOLN</a:t>
            </a:r>
          </a:p>
          <a:p>
            <a:r>
              <a:rPr lang="en-US" dirty="0">
                <a:solidFill>
                  <a:srgbClr val="000000"/>
                </a:solidFill>
                <a:latin typeface="DengXian" panose="02010600030101010101" pitchFamily="2" charset="-122"/>
              </a:rPr>
              <a:t>Note: if you don't have second Load, just leave PORT2 open.</a:t>
            </a:r>
          </a:p>
          <a:p>
            <a:r>
              <a:rPr lang="en-US" dirty="0">
                <a:solidFill>
                  <a:srgbClr val="000000"/>
                </a:solidFill>
                <a:latin typeface="DengXian" panose="02010600030101010101" pitchFamily="2" charset="-122"/>
              </a:rPr>
              <a:t>7) Connect RF cable from PORT1 to PORT2 wait more than 3 seconds(wait for the screen to stabilize)and press THRU</a:t>
            </a:r>
          </a:p>
          <a:p>
            <a:r>
              <a:rPr lang="en-US" dirty="0">
                <a:solidFill>
                  <a:srgbClr val="000000"/>
                </a:solidFill>
                <a:latin typeface="DengXian" panose="02010600030101010101" pitchFamily="2" charset="-122"/>
              </a:rPr>
              <a:t>8) Press DONE, save to 0/1/2/3/4 one of them.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724F0-96B4-479E-8F61-3C2CDE8E0083}"/>
              </a:ext>
            </a:extLst>
          </p:cNvPr>
          <p:cNvSpPr txBox="1"/>
          <p:nvPr/>
        </p:nvSpPr>
        <p:spPr>
          <a:xfrm>
            <a:off x="1670155" y="212463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Brief summary of the Calibration Steps</a:t>
            </a:r>
          </a:p>
        </p:txBody>
      </p:sp>
    </p:spTree>
    <p:extLst>
      <p:ext uri="{BB962C8B-B14F-4D97-AF65-F5344CB8AC3E}">
        <p14:creationId xmlns:p14="http://schemas.microsoft.com/office/powerpoint/2010/main" val="2201450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8B6AA-6701-424B-966B-8E2A65CAC110}"/>
              </a:ext>
            </a:extLst>
          </p:cNvPr>
          <p:cNvSpPr txBox="1"/>
          <p:nvPr/>
        </p:nvSpPr>
        <p:spPr>
          <a:xfrm>
            <a:off x="1273216" y="1524000"/>
            <a:ext cx="7247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OK </a:t>
            </a:r>
            <a:r>
              <a:rPr lang="en-US" sz="4000" dirty="0" err="1">
                <a:solidFill>
                  <a:srgbClr val="00B0F0"/>
                </a:solidFill>
              </a:rPr>
              <a:t>OK</a:t>
            </a:r>
            <a:r>
              <a:rPr lang="en-US" sz="4000" dirty="0">
                <a:solidFill>
                  <a:srgbClr val="00B0F0"/>
                </a:solidFill>
              </a:rPr>
              <a:t>!</a:t>
            </a:r>
            <a:r>
              <a:rPr lang="en-US" sz="4000" dirty="0"/>
              <a:t>   </a:t>
            </a:r>
            <a:r>
              <a:rPr lang="en-US" sz="4000" dirty="0">
                <a:solidFill>
                  <a:srgbClr val="FF0000"/>
                </a:solidFill>
              </a:rPr>
              <a:t>Enough of the theory.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DB55A-F579-4338-B57A-1252B633DD76}"/>
              </a:ext>
            </a:extLst>
          </p:cNvPr>
          <p:cNvSpPr txBox="1"/>
          <p:nvPr/>
        </p:nvSpPr>
        <p:spPr>
          <a:xfrm>
            <a:off x="3638309" y="3210044"/>
            <a:ext cx="6836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Let’s measure something!</a:t>
            </a:r>
          </a:p>
        </p:txBody>
      </p:sp>
    </p:spTree>
    <p:extLst>
      <p:ext uri="{BB962C8B-B14F-4D97-AF65-F5344CB8AC3E}">
        <p14:creationId xmlns:p14="http://schemas.microsoft.com/office/powerpoint/2010/main" val="2027567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198A1-7981-46F8-96C3-5E21E43C01F0}"/>
              </a:ext>
            </a:extLst>
          </p:cNvPr>
          <p:cNvSpPr txBox="1"/>
          <p:nvPr/>
        </p:nvSpPr>
        <p:spPr>
          <a:xfrm>
            <a:off x="925387" y="274501"/>
            <a:ext cx="6600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A two meter Bandpass Filter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00993E24-1B20-497E-BD72-38C56DD3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3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597505-CF68-4783-9CA7-A8FBE265C1CE}"/>
              </a:ext>
            </a:extLst>
          </p:cNvPr>
          <p:cNvSpPr txBox="1"/>
          <p:nvPr/>
        </p:nvSpPr>
        <p:spPr>
          <a:xfrm>
            <a:off x="7501547" y="1062657"/>
            <a:ext cx="440383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Fcenter</a:t>
            </a:r>
            <a:r>
              <a:rPr lang="en-US" dirty="0">
                <a:solidFill>
                  <a:srgbClr val="FF0000"/>
                </a:solidFill>
              </a:rPr>
              <a:t> = 145.3 MHz, 20 MHz/div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The blue trace is transmission thru the</a:t>
            </a:r>
          </a:p>
          <a:p>
            <a:r>
              <a:rPr lang="en-US" dirty="0">
                <a:solidFill>
                  <a:srgbClr val="00B0F0"/>
                </a:solidFill>
              </a:rPr>
              <a:t>filter at 10 dB/div. The marker shows</a:t>
            </a:r>
          </a:p>
          <a:p>
            <a:r>
              <a:rPr lang="en-US" dirty="0">
                <a:solidFill>
                  <a:srgbClr val="00B0F0"/>
                </a:solidFill>
              </a:rPr>
              <a:t>the filter’s loss = 1.14dB at 145.3 MHz.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The green trace shows the filter’s input</a:t>
            </a:r>
          </a:p>
          <a:p>
            <a:r>
              <a:rPr lang="en-US" dirty="0">
                <a:solidFill>
                  <a:srgbClr val="00B050"/>
                </a:solidFill>
              </a:rPr>
              <a:t>SWR. SWR at the marker is 1.22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yellow trace shows the filter’s input 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Return Loss corresponding with its SWR.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Return Loss at the marker is 19.76 dB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All of these measurements are scalar. No</a:t>
            </a:r>
          </a:p>
          <a:p>
            <a:r>
              <a:rPr lang="en-US" dirty="0"/>
              <a:t>phase information is displayed. We are </a:t>
            </a:r>
          </a:p>
          <a:p>
            <a:r>
              <a:rPr lang="en-US" dirty="0"/>
              <a:t>Using Cal File 2, a SOLT calibration.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28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D65069-EE42-49D5-972B-CC77BEA8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27" y="1550660"/>
            <a:ext cx="7874887" cy="4095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33D7F6-8CE1-430C-91FF-49DF753FB623}"/>
              </a:ext>
            </a:extLst>
          </p:cNvPr>
          <p:cNvSpPr txBox="1"/>
          <p:nvPr/>
        </p:nvSpPr>
        <p:spPr>
          <a:xfrm>
            <a:off x="425120" y="364501"/>
            <a:ext cx="1134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VNA Displaying a </a:t>
            </a:r>
            <a:r>
              <a:rPr lang="en-US" sz="3600" dirty="0">
                <a:solidFill>
                  <a:srgbClr val="FF0000"/>
                </a:solidFill>
              </a:rPr>
              <a:t>Short</a:t>
            </a:r>
            <a:r>
              <a:rPr lang="en-US" sz="3600" dirty="0">
                <a:solidFill>
                  <a:srgbClr val="00B0F0"/>
                </a:solidFill>
              </a:rPr>
              <a:t> on a Smith Chart 50kHz-1GHz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F9E484-FA4F-4D05-B511-1F2B91080179}"/>
                  </a:ext>
                </a:extLst>
              </p:cNvPr>
              <p:cNvSpPr txBox="1"/>
              <p:nvPr/>
            </p:nvSpPr>
            <p:spPr>
              <a:xfrm>
                <a:off x="9228881" y="1894389"/>
                <a:ext cx="268535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Notice how tightly the</a:t>
                </a:r>
              </a:p>
              <a:p>
                <a:r>
                  <a:rPr lang="en-US" dirty="0"/>
                  <a:t>S11 of the </a:t>
                </a:r>
                <a:r>
                  <a:rPr lang="en-US" dirty="0">
                    <a:solidFill>
                      <a:srgbClr val="FF0000"/>
                    </a:solidFill>
                  </a:rPr>
                  <a:t>short</a:t>
                </a:r>
                <a:r>
                  <a:rPr lang="en-US" dirty="0"/>
                  <a:t> is </a:t>
                </a:r>
              </a:p>
              <a:p>
                <a:r>
                  <a:rPr lang="en-US" dirty="0"/>
                  <a:t>balled up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= 1&lt;180</a:t>
                </a:r>
              </a:p>
              <a:p>
                <a:r>
                  <a:rPr lang="en-US" dirty="0"/>
                  <a:t>on the Smith Chart</a:t>
                </a:r>
              </a:p>
              <a:p>
                <a:r>
                  <a:rPr lang="en-US" dirty="0"/>
                  <a:t>across 50 kHz to 1 GHz.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F9E484-FA4F-4D05-B511-1F2B91080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881" y="1894389"/>
                <a:ext cx="2685351" cy="1477328"/>
              </a:xfrm>
              <a:prstGeom prst="rect">
                <a:avLst/>
              </a:prstGeom>
              <a:blipFill>
                <a:blip r:embed="rId3"/>
                <a:stretch>
                  <a:fillRect l="-2045" t="-2479" r="-113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448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06209-E422-4382-A96E-564D740C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71" y="1060253"/>
            <a:ext cx="7683560" cy="51068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FEC733-5E75-46CF-ABBB-D67282098E5C}"/>
              </a:ext>
            </a:extLst>
          </p:cNvPr>
          <p:cNvSpPr/>
          <p:nvPr/>
        </p:nvSpPr>
        <p:spPr>
          <a:xfrm>
            <a:off x="3406770" y="3244334"/>
            <a:ext cx="537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VNA Displaying Short on Smith Chart 50kHz-1GHz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33576-8537-4134-93A1-26603579F6F0}"/>
              </a:ext>
            </a:extLst>
          </p:cNvPr>
          <p:cNvSpPr txBox="1"/>
          <p:nvPr/>
        </p:nvSpPr>
        <p:spPr>
          <a:xfrm>
            <a:off x="1787237" y="135740"/>
            <a:ext cx="87388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VNA Measuring a </a:t>
            </a:r>
            <a:r>
              <a:rPr lang="en-US" sz="4000" dirty="0">
                <a:solidFill>
                  <a:srgbClr val="FF0000"/>
                </a:solidFill>
              </a:rPr>
              <a:t>Cable</a:t>
            </a:r>
            <a:r>
              <a:rPr lang="en-US" sz="4000" dirty="0">
                <a:solidFill>
                  <a:srgbClr val="00B0F0"/>
                </a:solidFill>
              </a:rPr>
              <a:t> 50kHz-1GHz</a:t>
            </a:r>
          </a:p>
          <a:p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F01A2-A630-4014-A5FB-1564DFF70F3D}"/>
              </a:ext>
            </a:extLst>
          </p:cNvPr>
          <p:cNvSpPr txBox="1"/>
          <p:nvPr/>
        </p:nvSpPr>
        <p:spPr>
          <a:xfrm>
            <a:off x="8840645" y="1820805"/>
            <a:ext cx="31341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Blue trace is cable loss in dB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Yellow trace is input Return 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Loss in dB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Green Trace is Smith Chart </a:t>
            </a:r>
          </a:p>
          <a:p>
            <a:r>
              <a:rPr lang="en-US" dirty="0">
                <a:solidFill>
                  <a:srgbClr val="00B050"/>
                </a:solidFill>
              </a:rPr>
              <a:t>Plot of input impedance Zin</a:t>
            </a:r>
          </a:p>
        </p:txBody>
      </p:sp>
    </p:spTree>
    <p:extLst>
      <p:ext uri="{BB962C8B-B14F-4D97-AF65-F5344CB8AC3E}">
        <p14:creationId xmlns:p14="http://schemas.microsoft.com/office/powerpoint/2010/main" val="122850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phthai's NanoVNA Radiation Pattern Measurement Setup">
            <a:hlinkClick r:id="rId2"/>
            <a:extLst>
              <a:ext uri="{FF2B5EF4-FFF2-40B4-BE49-F238E27FC236}">
                <a16:creationId xmlns:a16="http://schemas.microsoft.com/office/drawing/2014/main" id="{93DE1859-2C45-4614-B26B-51EB0A2265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4" y="234017"/>
            <a:ext cx="4914718" cy="5779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B227C5-A5B8-49F5-A077-B784E0EE950C}"/>
              </a:ext>
            </a:extLst>
          </p:cNvPr>
          <p:cNvSpPr txBox="1"/>
          <p:nvPr/>
        </p:nvSpPr>
        <p:spPr>
          <a:xfrm>
            <a:off x="222786" y="446366"/>
            <a:ext cx="37753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Measuring the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Polar Pattern </a:t>
            </a:r>
            <a:r>
              <a:rPr lang="en-US" sz="3600" dirty="0">
                <a:solidFill>
                  <a:srgbClr val="00B0F0"/>
                </a:solidFill>
              </a:rPr>
              <a:t>of a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UHF Yagi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F8D45-1563-4C4A-8EE2-E7ADD51A6A39}"/>
              </a:ext>
            </a:extLst>
          </p:cNvPr>
          <p:cNvSpPr txBox="1"/>
          <p:nvPr/>
        </p:nvSpPr>
        <p:spPr>
          <a:xfrm>
            <a:off x="390028" y="2749992"/>
            <a:ext cx="46133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Yagi connected to TX port of VNA. </a:t>
            </a:r>
          </a:p>
          <a:p>
            <a:r>
              <a:rPr lang="en-US" dirty="0"/>
              <a:t>An  omni whip antenna connected to</a:t>
            </a:r>
          </a:p>
          <a:p>
            <a:r>
              <a:rPr lang="en-US" dirty="0"/>
              <a:t>RX port. The VNA is set to a </a:t>
            </a:r>
            <a:r>
              <a:rPr lang="en-US" dirty="0">
                <a:solidFill>
                  <a:srgbClr val="FF0000"/>
                </a:solidFill>
              </a:rPr>
              <a:t>single</a:t>
            </a:r>
          </a:p>
          <a:p>
            <a:r>
              <a:rPr lang="en-US" dirty="0" err="1">
                <a:solidFill>
                  <a:srgbClr val="FF0000"/>
                </a:solidFill>
              </a:rPr>
              <a:t>cw</a:t>
            </a:r>
            <a:r>
              <a:rPr lang="en-US" dirty="0">
                <a:solidFill>
                  <a:srgbClr val="FF0000"/>
                </a:solidFill>
              </a:rPr>
              <a:t> frequency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UHF Yagi is rotated to capture the plot.</a:t>
            </a:r>
          </a:p>
          <a:p>
            <a:endParaRPr lang="en-US" dirty="0"/>
          </a:p>
          <a:p>
            <a:r>
              <a:rPr lang="en-US" dirty="0"/>
              <a:t>A PC connected to the VNA generates</a:t>
            </a:r>
          </a:p>
          <a:p>
            <a:r>
              <a:rPr lang="en-US" dirty="0"/>
              <a:t>the polar patern plot as the Yagi is</a:t>
            </a:r>
          </a:p>
          <a:p>
            <a:r>
              <a:rPr lang="en-US" dirty="0"/>
              <a:t>rotated.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5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E210-AB9A-4AB8-879D-736FDB09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4656"/>
          </a:xfrm>
        </p:spPr>
        <p:txBody>
          <a:bodyPr/>
          <a:lstStyle/>
          <a:p>
            <a:r>
              <a:rPr lang="en-US" dirty="0"/>
              <a:t>What can </a:t>
            </a:r>
            <a:r>
              <a:rPr lang="en-US" dirty="0">
                <a:solidFill>
                  <a:srgbClr val="FF0000"/>
                </a:solidFill>
              </a:rPr>
              <a:t>You do </a:t>
            </a:r>
            <a:r>
              <a:rPr lang="en-US" dirty="0"/>
              <a:t>with a </a:t>
            </a:r>
            <a:r>
              <a:rPr lang="en-US" dirty="0">
                <a:solidFill>
                  <a:srgbClr val="00B0F0"/>
                </a:solidFill>
              </a:rPr>
              <a:t>VNA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6DAD1-88BB-41A6-AB9F-BFF38A63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49" y="2056197"/>
            <a:ext cx="10279975" cy="3760891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Measure your </a:t>
            </a:r>
            <a:r>
              <a:rPr lang="en-US" sz="2800" dirty="0">
                <a:solidFill>
                  <a:srgbClr val="00B0F0"/>
                </a:solidFill>
              </a:rPr>
              <a:t>antenna’s impedance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B0F0"/>
                </a:solidFill>
              </a:rPr>
              <a:t>plot it on a Smith chart vs frequency </a:t>
            </a:r>
            <a:r>
              <a:rPr lang="en-US" sz="2800" dirty="0">
                <a:solidFill>
                  <a:schemeClr val="tx1"/>
                </a:solidFill>
              </a:rPr>
              <a:t>or just </a:t>
            </a:r>
            <a:r>
              <a:rPr lang="en-US" sz="2800" dirty="0">
                <a:solidFill>
                  <a:srgbClr val="00B0F0"/>
                </a:solidFill>
              </a:rPr>
              <a:t>plot antenna’s SWR </a:t>
            </a:r>
            <a:r>
              <a:rPr lang="en-US" sz="2800" dirty="0">
                <a:solidFill>
                  <a:schemeClr val="tx1"/>
                </a:solidFill>
              </a:rPr>
              <a:t>vs frequency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r>
              <a:rPr lang="en-US" sz="2800" dirty="0"/>
              <a:t>Measure that </a:t>
            </a:r>
            <a:r>
              <a:rPr lang="en-US" sz="2800" dirty="0">
                <a:solidFill>
                  <a:srgbClr val="00B0F0"/>
                </a:solidFill>
              </a:rPr>
              <a:t>unknown inductor</a:t>
            </a:r>
            <a:r>
              <a:rPr lang="en-US" sz="2800" dirty="0"/>
              <a:t> in your junk box at your </a:t>
            </a:r>
            <a:r>
              <a:rPr lang="en-US" sz="2800" dirty="0">
                <a:solidFill>
                  <a:srgbClr val="00B0F0"/>
                </a:solidFill>
              </a:rPr>
              <a:t>application</a:t>
            </a:r>
            <a:r>
              <a:rPr lang="en-US" sz="2800" dirty="0"/>
              <a:t> frequency.</a:t>
            </a:r>
          </a:p>
          <a:p>
            <a:r>
              <a:rPr lang="en-US" sz="2800" dirty="0"/>
              <a:t>Measure the </a:t>
            </a:r>
            <a:r>
              <a:rPr lang="en-US" sz="2800" dirty="0">
                <a:solidFill>
                  <a:srgbClr val="00B0F0"/>
                </a:solidFill>
              </a:rPr>
              <a:t>input and output impedances, gain or insertion loss and transmission phase of an amplifier or filter </a:t>
            </a:r>
            <a:r>
              <a:rPr lang="en-US" sz="2800" dirty="0"/>
              <a:t>and plot all vs frequency.</a:t>
            </a:r>
          </a:p>
          <a:p>
            <a:r>
              <a:rPr lang="en-US" sz="2800" dirty="0"/>
              <a:t>This VNA covers 0.05-1300 MHz with and can store up to 5 sets of calibration data.</a:t>
            </a:r>
          </a:p>
          <a:p>
            <a:r>
              <a:rPr lang="en-US" sz="2800" dirty="0">
                <a:solidFill>
                  <a:srgbClr val="00B0F0"/>
                </a:solidFill>
              </a:rPr>
              <a:t>All this for about $100 </a:t>
            </a:r>
            <a:r>
              <a:rPr lang="en-US" sz="2800" dirty="0"/>
              <a:t>and it is almost as capable as a modern $30K Keysight (HP) VNA.      </a:t>
            </a:r>
            <a:r>
              <a:rPr lang="en-US" sz="2800" dirty="0">
                <a:solidFill>
                  <a:srgbClr val="FF0000"/>
                </a:solidFill>
              </a:rPr>
              <a:t>This is NOT your old MFJ 259!!!</a:t>
            </a:r>
          </a:p>
        </p:txBody>
      </p:sp>
    </p:spTree>
    <p:extLst>
      <p:ext uri="{BB962C8B-B14F-4D97-AF65-F5344CB8AC3E}">
        <p14:creationId xmlns:p14="http://schemas.microsoft.com/office/powerpoint/2010/main" val="2579036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46FFC79-6BDD-4726-9428-12929F13BD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A25155A-8E5E-440C-A4DF-E040E976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3" y="1563363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55250-70A8-4092-8C6F-1B179BBC51D5}"/>
              </a:ext>
            </a:extLst>
          </p:cNvPr>
          <p:cNvSpPr txBox="1"/>
          <p:nvPr/>
        </p:nvSpPr>
        <p:spPr>
          <a:xfrm>
            <a:off x="496203" y="559041"/>
            <a:ext cx="1037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Attenuation and Input Return Loss of a </a:t>
            </a:r>
            <a:r>
              <a:rPr lang="en-US" sz="2800" dirty="0">
                <a:solidFill>
                  <a:srgbClr val="FF0000"/>
                </a:solidFill>
              </a:rPr>
              <a:t>20 dB Pad </a:t>
            </a:r>
            <a:r>
              <a:rPr lang="en-US" sz="2800" dirty="0">
                <a:solidFill>
                  <a:srgbClr val="00B0F0"/>
                </a:solidFill>
              </a:rPr>
              <a:t>10-1500 MHz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67996-8F7C-4514-841D-19738B6C21C3}"/>
              </a:ext>
            </a:extLst>
          </p:cNvPr>
          <p:cNvSpPr txBox="1"/>
          <p:nvPr/>
        </p:nvSpPr>
        <p:spPr>
          <a:xfrm>
            <a:off x="8355276" y="2166825"/>
            <a:ext cx="368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Blue Trace Attenuation = 20.39 dB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Green Trace S11 on Smith Chart</a:t>
            </a:r>
          </a:p>
          <a:p>
            <a:r>
              <a:rPr lang="en-US" dirty="0">
                <a:solidFill>
                  <a:srgbClr val="00B050"/>
                </a:solidFill>
              </a:rPr>
              <a:t>Bunched up at 50+j0 ohms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Yellow Trace Input Return Loss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33.84 dB</a:t>
            </a:r>
          </a:p>
          <a:p>
            <a:endParaRPr lang="en-US" dirty="0"/>
          </a:p>
          <a:p>
            <a:r>
              <a:rPr lang="en-US" dirty="0"/>
              <a:t>Marker at 750.005 MHz</a:t>
            </a:r>
          </a:p>
        </p:txBody>
      </p:sp>
    </p:spTree>
    <p:extLst>
      <p:ext uri="{BB962C8B-B14F-4D97-AF65-F5344CB8AC3E}">
        <p14:creationId xmlns:p14="http://schemas.microsoft.com/office/powerpoint/2010/main" val="3938424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ECC7FA-C31E-4E1A-B470-8644008F7B6E}"/>
              </a:ext>
            </a:extLst>
          </p:cNvPr>
          <p:cNvSpPr txBox="1"/>
          <p:nvPr/>
        </p:nvSpPr>
        <p:spPr>
          <a:xfrm>
            <a:off x="2687935" y="508608"/>
            <a:ext cx="612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NanoVNA Saver Software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2B32B-FC60-4A0F-95B8-37780681D305}"/>
              </a:ext>
            </a:extLst>
          </p:cNvPr>
          <p:cNvSpPr txBox="1"/>
          <p:nvPr/>
        </p:nvSpPr>
        <p:spPr>
          <a:xfrm>
            <a:off x="925975" y="1534110"/>
            <a:ext cx="10459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Transfers measured data from the NanoVNA to your PC or Mac or Linux box.</a:t>
            </a:r>
          </a:p>
          <a:p>
            <a:endParaRPr lang="en-US" dirty="0"/>
          </a:p>
          <a:p>
            <a:r>
              <a:rPr lang="en-US" dirty="0"/>
              <a:t>Allows up to 10 segments of the measured data to be plotted (</a:t>
            </a:r>
            <a:r>
              <a:rPr lang="en-US" dirty="0">
                <a:solidFill>
                  <a:srgbClr val="00B0F0"/>
                </a:solidFill>
              </a:rPr>
              <a:t>1010 points</a:t>
            </a:r>
            <a:r>
              <a:rPr lang="en-US" dirty="0"/>
              <a:t>) for better resolution.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Free Shareware </a:t>
            </a:r>
            <a:r>
              <a:rPr lang="en-US" dirty="0"/>
              <a:t>available at </a:t>
            </a:r>
            <a:r>
              <a:rPr lang="en-US" dirty="0">
                <a:solidFill>
                  <a:srgbClr val="FF0000"/>
                </a:solidFill>
              </a:rPr>
              <a:t>Github.com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Display up to </a:t>
            </a:r>
            <a:r>
              <a:rPr lang="en-US" dirty="0">
                <a:solidFill>
                  <a:srgbClr val="00B0F0"/>
                </a:solidFill>
              </a:rPr>
              <a:t>4 different plots as once</a:t>
            </a:r>
            <a:r>
              <a:rPr lang="en-US" dirty="0"/>
              <a:t>. For example Smith chart, log mag S11, phase and real/</a:t>
            </a:r>
            <a:r>
              <a:rPr lang="en-US" dirty="0" err="1"/>
              <a:t>imag</a:t>
            </a:r>
            <a:r>
              <a:rPr lang="en-US" dirty="0"/>
              <a:t> Z</a:t>
            </a:r>
          </a:p>
          <a:p>
            <a:endParaRPr lang="en-US" dirty="0"/>
          </a:p>
          <a:p>
            <a:r>
              <a:rPr lang="en-US" dirty="0"/>
              <a:t>Permits </a:t>
            </a:r>
            <a:r>
              <a:rPr lang="en-US" dirty="0">
                <a:solidFill>
                  <a:srgbClr val="00B0F0"/>
                </a:solidFill>
              </a:rPr>
              <a:t>data averaging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controls the VNA from your PC</a:t>
            </a:r>
            <a:r>
              <a:rPr lang="en-US" dirty="0"/>
              <a:t>, Mac or Linux box.</a:t>
            </a:r>
          </a:p>
          <a:p>
            <a:endParaRPr lang="en-US" dirty="0"/>
          </a:p>
          <a:p>
            <a:r>
              <a:rPr lang="en-US" dirty="0"/>
              <a:t>Permits a </a:t>
            </a:r>
            <a:r>
              <a:rPr lang="en-US" dirty="0">
                <a:solidFill>
                  <a:srgbClr val="00B0F0"/>
                </a:solidFill>
              </a:rPr>
              <a:t>customized data frequency range to be generated </a:t>
            </a:r>
            <a:r>
              <a:rPr lang="en-US" dirty="0"/>
              <a:t>from a wider band calibration.</a:t>
            </a:r>
          </a:p>
          <a:p>
            <a:endParaRPr lang="en-US" dirty="0"/>
          </a:p>
          <a:p>
            <a:r>
              <a:rPr lang="en-US" dirty="0"/>
              <a:t>And MUCH, MUCH more.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Did I mention it was free?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87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8AB63EF-CBF3-4C9D-8A78-BC50D85D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5" y="1248708"/>
            <a:ext cx="11280489" cy="46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262A44-47E5-4318-B8F2-5D448360F94D}"/>
              </a:ext>
            </a:extLst>
          </p:cNvPr>
          <p:cNvSpPr txBox="1"/>
          <p:nvPr/>
        </p:nvSpPr>
        <p:spPr>
          <a:xfrm>
            <a:off x="767056" y="349418"/>
            <a:ext cx="104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80 Meter </a:t>
            </a:r>
            <a:r>
              <a:rPr lang="en-US" sz="3600" dirty="0">
                <a:solidFill>
                  <a:srgbClr val="FF0000"/>
                </a:solidFill>
              </a:rPr>
              <a:t>Windom OCF </a:t>
            </a:r>
            <a:r>
              <a:rPr lang="en-US" sz="3600">
                <a:solidFill>
                  <a:srgbClr val="FF0000"/>
                </a:solidFill>
              </a:rPr>
              <a:t>Dipole  </a:t>
            </a:r>
            <a:r>
              <a:rPr lang="en-US" sz="3600">
                <a:solidFill>
                  <a:srgbClr val="00B0F0"/>
                </a:solidFill>
              </a:rPr>
              <a:t>S11 on </a:t>
            </a:r>
            <a:r>
              <a:rPr lang="en-US" sz="3600" dirty="0">
                <a:solidFill>
                  <a:srgbClr val="00B0F0"/>
                </a:solidFill>
              </a:rPr>
              <a:t>VNA Saver</a:t>
            </a:r>
          </a:p>
        </p:txBody>
      </p:sp>
    </p:spTree>
    <p:extLst>
      <p:ext uri="{BB962C8B-B14F-4D97-AF65-F5344CB8AC3E}">
        <p14:creationId xmlns:p14="http://schemas.microsoft.com/office/powerpoint/2010/main" val="672096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version 0.1.4">
            <a:extLst>
              <a:ext uri="{FF2B5EF4-FFF2-40B4-BE49-F238E27FC236}">
                <a16:creationId xmlns:a16="http://schemas.microsoft.com/office/drawing/2014/main" id="{92A19BF2-9613-45F5-8E85-A5DD71B6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7" y="637046"/>
            <a:ext cx="10341248" cy="56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5D66D-211C-438B-A1FB-3E46879F0B3E}"/>
              </a:ext>
            </a:extLst>
          </p:cNvPr>
          <p:cNvSpPr txBox="1"/>
          <p:nvPr/>
        </p:nvSpPr>
        <p:spPr>
          <a:xfrm>
            <a:off x="1187419" y="108341"/>
            <a:ext cx="893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VNA Saver Software Display of a </a:t>
            </a:r>
            <a:r>
              <a:rPr lang="en-US" dirty="0">
                <a:solidFill>
                  <a:srgbClr val="FF0000"/>
                </a:solidFill>
              </a:rPr>
              <a:t>One Port Circuit with Two Resonances</a:t>
            </a:r>
          </a:p>
        </p:txBody>
      </p:sp>
    </p:spTree>
    <p:extLst>
      <p:ext uri="{BB962C8B-B14F-4D97-AF65-F5344CB8AC3E}">
        <p14:creationId xmlns:p14="http://schemas.microsoft.com/office/powerpoint/2010/main" val="2606643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CB0E-F4CB-47B9-B115-934BF92C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847" y="-131860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                    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38FB0-A6C2-446F-A457-D154F73BFA7E}"/>
              </a:ext>
            </a:extLst>
          </p:cNvPr>
          <p:cNvSpPr txBox="1"/>
          <p:nvPr/>
        </p:nvSpPr>
        <p:spPr>
          <a:xfrm>
            <a:off x="394363" y="2019859"/>
            <a:ext cx="115535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NanoVNA-F</a:t>
            </a:r>
            <a:r>
              <a:rPr lang="en-US" sz="2800" dirty="0"/>
              <a:t> is a very useful tool for many of your RF measurement</a:t>
            </a:r>
          </a:p>
          <a:p>
            <a:r>
              <a:rPr lang="en-US" sz="2800" dirty="0"/>
              <a:t>needs. It’s far more </a:t>
            </a:r>
            <a:r>
              <a:rPr lang="en-US" sz="2800" dirty="0">
                <a:solidFill>
                  <a:srgbClr val="00B0F0"/>
                </a:solidFill>
              </a:rPr>
              <a:t>versatile and accurate than most one port antenna analyzers and many other </a:t>
            </a:r>
            <a:r>
              <a:rPr lang="en-US" sz="2800" dirty="0" err="1">
                <a:solidFill>
                  <a:srgbClr val="00B0F0"/>
                </a:solidFill>
              </a:rPr>
              <a:t>nanoVNAs</a:t>
            </a:r>
            <a:r>
              <a:rPr lang="en-US" sz="2800" dirty="0">
                <a:solidFill>
                  <a:srgbClr val="00B0F0"/>
                </a:solidFill>
              </a:rPr>
              <a:t>. </a:t>
            </a:r>
            <a:r>
              <a:rPr lang="en-US" sz="2800" dirty="0"/>
              <a:t>It is way </a:t>
            </a:r>
            <a:r>
              <a:rPr lang="en-US" sz="2800" dirty="0">
                <a:solidFill>
                  <a:srgbClr val="FF0000"/>
                </a:solidFill>
              </a:rPr>
              <a:t>less expensive </a:t>
            </a:r>
            <a:r>
              <a:rPr lang="en-US" sz="2800" dirty="0"/>
              <a:t>too!</a:t>
            </a:r>
          </a:p>
          <a:p>
            <a:endParaRPr lang="en-US" sz="2800" dirty="0"/>
          </a:p>
          <a:p>
            <a:r>
              <a:rPr lang="en-US" sz="2800" dirty="0"/>
              <a:t>With its 4.3” touch screen, multiple measurement types, solid aluminum case, ease of use, many supplied accessories, and low cost the instrument is </a:t>
            </a:r>
            <a:r>
              <a:rPr lang="en-US" sz="2800" dirty="0">
                <a:solidFill>
                  <a:srgbClr val="00B0F0"/>
                </a:solidFill>
              </a:rPr>
              <a:t>a joy to use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you may well want one </a:t>
            </a:r>
            <a:r>
              <a:rPr lang="en-US" sz="2800" dirty="0">
                <a:solidFill>
                  <a:srgbClr val="00B0F0"/>
                </a:solidFill>
              </a:rPr>
              <a:t>in your shack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B0F0"/>
                </a:solidFill>
              </a:rPr>
              <a:t>Beware of nanoVNA’s in the ~$50 price range</a:t>
            </a:r>
            <a:r>
              <a:rPr lang="en-US" sz="2800" dirty="0"/>
              <a:t>. They have 2.8” LCD screens, no aluminum case and are not as well made as the VNA-F.</a:t>
            </a:r>
          </a:p>
        </p:txBody>
      </p:sp>
    </p:spTree>
    <p:extLst>
      <p:ext uri="{BB962C8B-B14F-4D97-AF65-F5344CB8AC3E}">
        <p14:creationId xmlns:p14="http://schemas.microsoft.com/office/powerpoint/2010/main" val="4143778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59A58D-8A3B-4CCD-97D0-E7B2BF69F950}"/>
              </a:ext>
            </a:extLst>
          </p:cNvPr>
          <p:cNvSpPr txBox="1"/>
          <p:nvPr/>
        </p:nvSpPr>
        <p:spPr>
          <a:xfrm>
            <a:off x="3611301" y="2122025"/>
            <a:ext cx="4076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7640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E9880-8FBB-4201-B957-71B5108C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603" y="2123634"/>
            <a:ext cx="10536820" cy="376089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Ordinary numbers are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is a scalar number. So is 376.730313.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number is given by it’s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only.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SWR is scalar. So is Gain in dB. Both have only a magnitude.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number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such as 3 + j7. Impedance is a vector quantity. Like   Z = 47 – j17 ohms.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vector has both magnitude and direction.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NanoVNA-F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vector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quantites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provides both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scalar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01665E-0279-42B9-9F27-E47FCDCD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67503"/>
            <a:ext cx="10301344" cy="1450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What’s in a number? </a:t>
            </a:r>
            <a:r>
              <a:rPr lang="en-US" sz="3600" dirty="0">
                <a:solidFill>
                  <a:srgbClr val="00B0F0"/>
                </a:solidFill>
              </a:rPr>
              <a:t>What does the </a:t>
            </a:r>
            <a:r>
              <a:rPr lang="en-US" sz="3600" dirty="0">
                <a:solidFill>
                  <a:srgbClr val="FF0000"/>
                </a:solidFill>
              </a:rPr>
              <a:t>VNA</a:t>
            </a:r>
            <a:r>
              <a:rPr lang="en-US" sz="3600" dirty="0">
                <a:solidFill>
                  <a:srgbClr val="00B0F0"/>
                </a:solidFill>
              </a:rPr>
              <a:t> measure</a:t>
            </a:r>
          </a:p>
        </p:txBody>
      </p:sp>
    </p:spTree>
    <p:extLst>
      <p:ext uri="{BB962C8B-B14F-4D97-AF65-F5344CB8AC3E}">
        <p14:creationId xmlns:p14="http://schemas.microsoft.com/office/powerpoint/2010/main" val="276299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9180-9845-4768-811D-23C48935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has a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 and Angle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and Imaginary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21A9-F9EB-4886-98AF-03668D64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31867" cy="37608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 things in electronics are best represented with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numbers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Impedance is a complex quantity. For example: The impedance of a certain 33 ohm wire wound resistor is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+j26 ohms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10 MHz.</a:t>
            </a:r>
          </a:p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ohms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part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Resistance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ohms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Imaginary part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Inductive Reactance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positive number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Capacitive Reactance is a negative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quantity like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–14 ohms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is the way EE’s write a complex number. (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replaces i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high school.)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3453-8889-48CC-8C24-BB8642BE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4"/>
            <a:ext cx="10243073" cy="10648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Way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Express Complex Quantities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in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DB663-5A21-4748-AD0D-88E652C6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+mj-lt"/>
              </a:rPr>
              <a:t>Polar quantities are given by a 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Magnitude</a:t>
            </a:r>
            <a:r>
              <a:rPr lang="en-US" sz="2800" dirty="0">
                <a:latin typeface="+mj-lt"/>
              </a:rPr>
              <a:t> and an 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Angle</a:t>
            </a:r>
            <a:r>
              <a:rPr lang="en-US" sz="2800" dirty="0">
                <a:latin typeface="+mj-lt"/>
              </a:rPr>
              <a:t>. This is very useful for plotting polar impedance data and for </a:t>
            </a:r>
            <a:r>
              <a:rPr lang="en-US" sz="2800" dirty="0" err="1">
                <a:latin typeface="+mj-lt"/>
              </a:rPr>
              <a:t>for</a:t>
            </a:r>
            <a:r>
              <a:rPr lang="en-US" sz="2800" dirty="0">
                <a:latin typeface="+mj-lt"/>
              </a:rPr>
              <a:t> plotting reflection coefficient measurements on the Smith Chart.</a:t>
            </a:r>
          </a:p>
          <a:p>
            <a:r>
              <a:rPr lang="en-US" sz="2800" dirty="0">
                <a:latin typeface="+mj-lt"/>
              </a:rPr>
              <a:t>For Z = 33 + j26 ohms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Magnitude of Z = sqrt(R^2 + X^2)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= sqrt(33^2+26^2)  = 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42.01 ohms.</a:t>
            </a:r>
          </a:p>
          <a:p>
            <a:r>
              <a:rPr lang="en-US" sz="2800" dirty="0">
                <a:latin typeface="+mj-lt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Angle of Z = tan-1(X/R)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= tan-1(26/33) = 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38.23 deg.</a:t>
            </a:r>
          </a:p>
          <a:p>
            <a:r>
              <a:rPr lang="en-US" sz="2800" dirty="0">
                <a:latin typeface="+mj-lt"/>
              </a:rPr>
              <a:t>To convert Magnitude and Angle back to Real and Imaginary parts:                                 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Real = Magnitude*cos(Angle)</a:t>
            </a:r>
            <a:r>
              <a:rPr lang="en-US" sz="2800" dirty="0">
                <a:latin typeface="+mj-lt"/>
              </a:rPr>
              <a:t>,   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Imaginary = Magnitude*sin(Angle)</a:t>
            </a:r>
          </a:p>
        </p:txBody>
      </p:sp>
    </p:spTree>
    <p:extLst>
      <p:ext uri="{BB962C8B-B14F-4D97-AF65-F5344CB8AC3E}">
        <p14:creationId xmlns:p14="http://schemas.microsoft.com/office/powerpoint/2010/main" val="76064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7B68EA-F029-4A21-B350-DEC11FA7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0146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Vector and Scalar Numbers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3A96C3-F025-4D11-931C-9EC420414AAF}"/>
              </a:ext>
            </a:extLst>
          </p:cNvPr>
          <p:cNvCxnSpPr>
            <a:cxnSpLocks/>
          </p:cNvCxnSpPr>
          <p:nvPr/>
        </p:nvCxnSpPr>
        <p:spPr>
          <a:xfrm>
            <a:off x="6207819" y="4569030"/>
            <a:ext cx="2240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6510AD-93FC-41A9-8517-17CB7E297515}"/>
              </a:ext>
            </a:extLst>
          </p:cNvPr>
          <p:cNvCxnSpPr>
            <a:cxnSpLocks/>
          </p:cNvCxnSpPr>
          <p:nvPr/>
        </p:nvCxnSpPr>
        <p:spPr>
          <a:xfrm flipH="1" flipV="1">
            <a:off x="6129814" y="2595990"/>
            <a:ext cx="78007" cy="197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86915A-C78C-49D2-9569-ADF4B2C7F85F}"/>
              </a:ext>
            </a:extLst>
          </p:cNvPr>
          <p:cNvSpPr txBox="1"/>
          <p:nvPr/>
        </p:nvSpPr>
        <p:spPr>
          <a:xfrm>
            <a:off x="8578477" y="4384364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Axis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951AE-F584-4621-8719-121680747743}"/>
              </a:ext>
            </a:extLst>
          </p:cNvPr>
          <p:cNvSpPr txBox="1"/>
          <p:nvPr/>
        </p:nvSpPr>
        <p:spPr>
          <a:xfrm>
            <a:off x="5145517" y="1974492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Imaginary Axis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8C5B65-9B57-4E64-A7A4-E800DB0EF8E3}"/>
              </a:ext>
            </a:extLst>
          </p:cNvPr>
          <p:cNvCxnSpPr>
            <a:cxnSpLocks/>
          </p:cNvCxnSpPr>
          <p:nvPr/>
        </p:nvCxnSpPr>
        <p:spPr>
          <a:xfrm flipV="1">
            <a:off x="6207819" y="3043764"/>
            <a:ext cx="1379240" cy="1525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ED9B9E-A079-472A-9C33-0221ADD96BDA}"/>
              </a:ext>
            </a:extLst>
          </p:cNvPr>
          <p:cNvCxnSpPr>
            <a:cxnSpLocks/>
          </p:cNvCxnSpPr>
          <p:nvPr/>
        </p:nvCxnSpPr>
        <p:spPr>
          <a:xfrm flipH="1">
            <a:off x="6155816" y="3043764"/>
            <a:ext cx="143124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8AC6B1-8EFE-4D5C-BE5A-B65BC429052C}"/>
              </a:ext>
            </a:extLst>
          </p:cNvPr>
          <p:cNvCxnSpPr>
            <a:cxnSpLocks/>
          </p:cNvCxnSpPr>
          <p:nvPr/>
        </p:nvCxnSpPr>
        <p:spPr>
          <a:xfrm>
            <a:off x="7587059" y="3043764"/>
            <a:ext cx="38509" cy="15252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A247646-B708-4866-879E-ED11F9830CBD}"/>
              </a:ext>
            </a:extLst>
          </p:cNvPr>
          <p:cNvSpPr txBox="1"/>
          <p:nvPr/>
        </p:nvSpPr>
        <p:spPr>
          <a:xfrm>
            <a:off x="4822549" y="3538067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Imaginary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Part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DFECD8-736F-43B6-8460-2B6CBE28461A}"/>
              </a:ext>
            </a:extLst>
          </p:cNvPr>
          <p:cNvCxnSpPr>
            <a:cxnSpLocks/>
          </p:cNvCxnSpPr>
          <p:nvPr/>
        </p:nvCxnSpPr>
        <p:spPr>
          <a:xfrm flipH="1">
            <a:off x="5145517" y="3043763"/>
            <a:ext cx="67401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2AA55D-B03A-4142-BB04-47FCB1506AF8}"/>
              </a:ext>
            </a:extLst>
          </p:cNvPr>
          <p:cNvCxnSpPr>
            <a:cxnSpLocks/>
          </p:cNvCxnSpPr>
          <p:nvPr/>
        </p:nvCxnSpPr>
        <p:spPr>
          <a:xfrm flipH="1">
            <a:off x="5274324" y="4561173"/>
            <a:ext cx="67401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257E10-0213-447A-8F37-90EA0C8030A0}"/>
              </a:ext>
            </a:extLst>
          </p:cNvPr>
          <p:cNvCxnSpPr>
            <a:cxnSpLocks/>
          </p:cNvCxnSpPr>
          <p:nvPr/>
        </p:nvCxnSpPr>
        <p:spPr>
          <a:xfrm flipV="1">
            <a:off x="5421431" y="3043763"/>
            <a:ext cx="0" cy="45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83AF792-896B-487B-9AE0-E30B3DC81129}"/>
              </a:ext>
            </a:extLst>
          </p:cNvPr>
          <p:cNvCxnSpPr>
            <a:stCxn id="25" idx="2"/>
          </p:cNvCxnSpPr>
          <p:nvPr/>
        </p:nvCxnSpPr>
        <p:spPr>
          <a:xfrm>
            <a:off x="5421431" y="4184398"/>
            <a:ext cx="0" cy="38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F7FD50-3109-42ED-B11D-805E7586F39F}"/>
              </a:ext>
            </a:extLst>
          </p:cNvPr>
          <p:cNvCxnSpPr/>
          <p:nvPr/>
        </p:nvCxnSpPr>
        <p:spPr>
          <a:xfrm>
            <a:off x="6207819" y="4753696"/>
            <a:ext cx="0" cy="56664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9B499E-05FA-45F8-8FF8-E90C64700FA7}"/>
              </a:ext>
            </a:extLst>
          </p:cNvPr>
          <p:cNvCxnSpPr/>
          <p:nvPr/>
        </p:nvCxnSpPr>
        <p:spPr>
          <a:xfrm>
            <a:off x="7625568" y="4679852"/>
            <a:ext cx="0" cy="56664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74E1717-E666-46E7-9FA5-67BEE414CD73}"/>
              </a:ext>
            </a:extLst>
          </p:cNvPr>
          <p:cNvSpPr txBox="1"/>
          <p:nvPr/>
        </p:nvSpPr>
        <p:spPr>
          <a:xfrm>
            <a:off x="6335724" y="475789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Real Part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3047ABA-B3A1-446D-B4D4-3E6933800671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7482192" y="4942559"/>
            <a:ext cx="124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5BB2074-A100-4D36-A10C-75B9920908F8}"/>
              </a:ext>
            </a:extLst>
          </p:cNvPr>
          <p:cNvCxnSpPr>
            <a:stCxn id="48" idx="1"/>
          </p:cNvCxnSpPr>
          <p:nvPr/>
        </p:nvCxnSpPr>
        <p:spPr>
          <a:xfrm flipH="1">
            <a:off x="6207819" y="4942559"/>
            <a:ext cx="127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C4021DF-6C28-4159-A9D1-D8C4894E1D42}"/>
              </a:ext>
            </a:extLst>
          </p:cNvPr>
          <p:cNvSpPr txBox="1"/>
          <p:nvPr/>
        </p:nvSpPr>
        <p:spPr>
          <a:xfrm rot="18650223">
            <a:off x="6144835" y="34572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Magnitude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3A7CA5C-6BBE-4A45-B682-70F22B127BA0}"/>
              </a:ext>
            </a:extLst>
          </p:cNvPr>
          <p:cNvSpPr txBox="1"/>
          <p:nvPr/>
        </p:nvSpPr>
        <p:spPr>
          <a:xfrm>
            <a:off x="6520865" y="40631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Angle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EC5F9E0-8D7B-4DEF-AEB2-E9102D1BE993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6777991" y="3955612"/>
            <a:ext cx="130160" cy="191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21D063B-8852-44EF-9668-77B6ECFCE47E}"/>
              </a:ext>
            </a:extLst>
          </p:cNvPr>
          <p:cNvCxnSpPr>
            <a:cxnSpLocks/>
          </p:cNvCxnSpPr>
          <p:nvPr/>
        </p:nvCxnSpPr>
        <p:spPr>
          <a:xfrm>
            <a:off x="7013343" y="4393065"/>
            <a:ext cx="78007" cy="17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B1039B9-04A8-4685-9B90-1721C71EE9AD}"/>
              </a:ext>
            </a:extLst>
          </p:cNvPr>
          <p:cNvSpPr txBox="1"/>
          <p:nvPr/>
        </p:nvSpPr>
        <p:spPr>
          <a:xfrm>
            <a:off x="7544252" y="2729533"/>
            <a:ext cx="83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4C86AA-0456-4093-A1B6-69F8E128F4BB}"/>
              </a:ext>
            </a:extLst>
          </p:cNvPr>
          <p:cNvSpPr txBox="1"/>
          <p:nvPr/>
        </p:nvSpPr>
        <p:spPr>
          <a:xfrm>
            <a:off x="5996297" y="5357314"/>
            <a:ext cx="196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Vector Quantity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BEFC1D-0EBC-4F60-86DE-006C67758BB1}"/>
              </a:ext>
            </a:extLst>
          </p:cNvPr>
          <p:cNvSpPr txBox="1"/>
          <p:nvPr/>
        </p:nvSpPr>
        <p:spPr>
          <a:xfrm>
            <a:off x="2036645" y="5299274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Scalar Quantity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F13659A-B8E6-4BDB-A619-DDA94AE7CC48}"/>
              </a:ext>
            </a:extLst>
          </p:cNvPr>
          <p:cNvSpPr txBox="1"/>
          <p:nvPr/>
        </p:nvSpPr>
        <p:spPr>
          <a:xfrm>
            <a:off x="1928678" y="3886036"/>
            <a:ext cx="2097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3.14159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18E289-DFCE-4564-B9E6-EAE64DE33E6F}"/>
              </a:ext>
            </a:extLst>
          </p:cNvPr>
          <p:cNvSpPr txBox="1"/>
          <p:nvPr/>
        </p:nvSpPr>
        <p:spPr>
          <a:xfrm>
            <a:off x="1632621" y="2655135"/>
            <a:ext cx="258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 scalar has Magnitude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but not Direction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D806E2-A70E-43E6-9E0F-038968AE297F}"/>
              </a:ext>
            </a:extLst>
          </p:cNvPr>
          <p:cNvSpPr txBox="1"/>
          <p:nvPr/>
        </p:nvSpPr>
        <p:spPr>
          <a:xfrm>
            <a:off x="8923490" y="2808039"/>
            <a:ext cx="1967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 vector has both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Magnitude and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Direction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548A4-54F1-4CD4-8CCB-E5CDE0BE43C9}"/>
              </a:ext>
            </a:extLst>
          </p:cNvPr>
          <p:cNvSpPr txBox="1"/>
          <p:nvPr/>
        </p:nvSpPr>
        <p:spPr>
          <a:xfrm>
            <a:off x="665093" y="5784378"/>
            <a:ext cx="1100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Fortunately all the math is done inside the NanoVNA, so you don’t have to do it!</a:t>
            </a:r>
          </a:p>
        </p:txBody>
      </p:sp>
    </p:spTree>
    <p:extLst>
      <p:ext uri="{BB962C8B-B14F-4D97-AF65-F5344CB8AC3E}">
        <p14:creationId xmlns:p14="http://schemas.microsoft.com/office/powerpoint/2010/main" val="230619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41E9-11E4-4A2D-B9CA-28EFEEFE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4935"/>
            <a:ext cx="10058400" cy="108499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word in VNA is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89B3-D8F4-4020-BA30-54297FB3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33 ohm wire wound resistor is not a pure resistance. Its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impedance is 33 + j26 ohm at 10 MHz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which looks like a 33 ohm resistor in series with a +26 ohm inductive reactance.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 the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the resistor is a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number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The VNA-F measures vector quantities.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inductive reactance comes from the turns of resistive wire making up the 33 ohm wire wound resistor.</a:t>
            </a:r>
          </a:p>
        </p:txBody>
      </p:sp>
    </p:spTree>
    <p:extLst>
      <p:ext uri="{BB962C8B-B14F-4D97-AF65-F5344CB8AC3E}">
        <p14:creationId xmlns:p14="http://schemas.microsoft.com/office/powerpoint/2010/main" val="32557140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LeftStep">
      <a:dk1>
        <a:srgbClr val="000000"/>
      </a:dk1>
      <a:lt1>
        <a:srgbClr val="FFFFFF"/>
      </a:lt1>
      <a:dk2>
        <a:srgbClr val="412D24"/>
      </a:dk2>
      <a:lt2>
        <a:srgbClr val="E8E2E8"/>
      </a:lt2>
      <a:accent1>
        <a:srgbClr val="27B821"/>
      </a:accent1>
      <a:accent2>
        <a:srgbClr val="5DB414"/>
      </a:accent2>
      <a:accent3>
        <a:srgbClr val="98A91E"/>
      </a:accent3>
      <a:accent4>
        <a:srgbClr val="CF9917"/>
      </a:accent4>
      <a:accent5>
        <a:srgbClr val="E76029"/>
      </a:accent5>
      <a:accent6>
        <a:srgbClr val="D5172F"/>
      </a:accent6>
      <a:hlink>
        <a:srgbClr val="BD49C2"/>
      </a:hlink>
      <a:folHlink>
        <a:srgbClr val="7F7F7F"/>
      </a:folHlink>
    </a:clrScheme>
    <a:fontScheme name="r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3754</Words>
  <Application>Microsoft Office PowerPoint</Application>
  <PresentationFormat>Widescreen</PresentationFormat>
  <Paragraphs>424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DengXian</vt:lpstr>
      <vt:lpstr>Arial</vt:lpstr>
      <vt:lpstr>Calibri</vt:lpstr>
      <vt:lpstr>Cambria Math</vt:lpstr>
      <vt:lpstr>RetrospectVTI</vt:lpstr>
      <vt:lpstr>PowerPoint Presentation</vt:lpstr>
      <vt:lpstr>PowerPoint Presentation</vt:lpstr>
      <vt:lpstr>PowerPoint Presentation</vt:lpstr>
      <vt:lpstr>What can You do with a VNA?</vt:lpstr>
      <vt:lpstr>What’s in a number? What does the VNA measure</vt:lpstr>
      <vt:lpstr>A Vector has a Magnitude and Angle and Real and Imaginary Parts</vt:lpstr>
      <vt:lpstr>Another Way to Express Complex Quantities is in Polar Form</vt:lpstr>
      <vt:lpstr>Vector and Scalar Numbers</vt:lpstr>
      <vt:lpstr>The First word in VNA is Vector. </vt:lpstr>
      <vt:lpstr>The Second word in VNA is Network </vt:lpstr>
      <vt:lpstr>The Last word in VNA is Analyzer</vt:lpstr>
      <vt:lpstr>The One Port:  How is it characterized?</vt:lpstr>
      <vt:lpstr>Forward and Reflected Waves</vt:lpstr>
      <vt:lpstr>The Two Port is a  little more complex</vt:lpstr>
      <vt:lpstr>The Two Port As Seen By The NanoVNA-F</vt:lpstr>
      <vt:lpstr>The Two Port</vt:lpstr>
      <vt:lpstr>Two Port Transmission Characteristics</vt:lpstr>
      <vt:lpstr>Reference Planes for 1 and 2 Port Networks</vt:lpstr>
      <vt:lpstr>PowerPoint Presentation</vt:lpstr>
      <vt:lpstr>Measuring S Parameters of a Two Port network</vt:lpstr>
      <vt:lpstr>So what can an under $100 VNA do for me?</vt:lpstr>
      <vt:lpstr>So we now know what the VNA-F can measure</vt:lpstr>
      <vt:lpstr>PowerPoint Presentation</vt:lpstr>
      <vt:lpstr>PowerPoint Presentation</vt:lpstr>
      <vt:lpstr>How does this very clever instrument work?</vt:lpstr>
      <vt:lpstr>PowerPoint Presentation</vt:lpstr>
      <vt:lpstr>What’s inside the NanoVNA-F?</vt:lpstr>
      <vt:lpstr>Here is the other side of its PCB</vt:lpstr>
      <vt:lpstr>Using the NanoVNA-F</vt:lpstr>
      <vt:lpstr>PowerPoint Presentation</vt:lpstr>
      <vt:lpstr>PowerPoint Presentation</vt:lpstr>
      <vt:lpstr>Calibration</vt:lpstr>
      <vt:lpstr>SMA Calibration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New Very Low Cost Vector Network Analyzer</dc:title>
  <dc:creator>John Eisenberg</dc:creator>
  <cp:lastModifiedBy>John Eisenberg</cp:lastModifiedBy>
  <cp:revision>106</cp:revision>
  <dcterms:created xsi:type="dcterms:W3CDTF">2020-05-20T18:21:02Z</dcterms:created>
  <dcterms:modified xsi:type="dcterms:W3CDTF">2020-07-16T22:02:54Z</dcterms:modified>
</cp:coreProperties>
</file>